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18"/>
  </p:notesMasterIdLst>
  <p:handoutMasterIdLst>
    <p:handoutMasterId r:id="rId19"/>
  </p:handoutMasterIdLst>
  <p:sldIdLst>
    <p:sldId id="259" r:id="rId2"/>
    <p:sldId id="258" r:id="rId3"/>
    <p:sldId id="260" r:id="rId4"/>
    <p:sldId id="264" r:id="rId5"/>
    <p:sldId id="265" r:id="rId6"/>
    <p:sldId id="267" r:id="rId7"/>
    <p:sldId id="271" r:id="rId8"/>
    <p:sldId id="268" r:id="rId9"/>
    <p:sldId id="277" r:id="rId10"/>
    <p:sldId id="278" r:id="rId11"/>
    <p:sldId id="280" r:id="rId12"/>
    <p:sldId id="286" r:id="rId13"/>
    <p:sldId id="282" r:id="rId14"/>
    <p:sldId id="283" r:id="rId15"/>
    <p:sldId id="284" r:id="rId16"/>
    <p:sldId id="285" r:id="rId17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DC13AB6D-DEA2-4CBB-AC69-1EF1A6AD1512}">
      <dgm:prSet custT="1"/>
      <dgm:spPr/>
      <dgm:t>
        <a:bodyPr rtlCol="0"/>
        <a:lstStyle/>
        <a:p>
          <a:pPr algn="r" rtl="0">
            <a:defRPr cap="all"/>
          </a:pPr>
          <a:r>
            <a:rPr lang="pt-BR" sz="1900" dirty="0"/>
            <a:t>Projeto base MVC contendo listagem de “todos” precisa de manutenção</a:t>
          </a:r>
          <a:endParaRPr lang="pt-br" sz="1900" dirty="0"/>
        </a:p>
      </dgm:t>
    </dgm:pt>
    <dgm:pt modelId="{2C752582-D9FF-4E04-A92F-827DB4BB5C48}" type="parTrans" cxnId="{4B888393-351D-4489-90C9-5A68061AB236}">
      <dgm:prSet/>
      <dgm:spPr/>
      <dgm:t>
        <a:bodyPr rtlCol="0"/>
        <a:lstStyle/>
        <a:p>
          <a:pPr rtl="0"/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 rtlCol="0"/>
        <a:lstStyle/>
        <a:p>
          <a:pPr rtl="0"/>
          <a:r>
            <a:rPr lang="pt-br"/>
            <a:t>01</a:t>
          </a:r>
        </a:p>
      </dgm:t>
    </dgm:pt>
    <dgm:pt modelId="{53742231-981F-480A-940F-203EC2F7423F}">
      <dgm:prSet custT="1"/>
      <dgm:spPr/>
      <dgm:t>
        <a:bodyPr rtlCol="0"/>
        <a:lstStyle/>
        <a:p>
          <a:pPr algn="r" rtl="0">
            <a:defRPr cap="all"/>
          </a:pPr>
          <a:r>
            <a:rPr lang="pt-br" sz="1900" dirty="0"/>
            <a:t>Implementar novo serviço de paginação na listagem em </a:t>
          </a:r>
          <a:r>
            <a:rPr lang="pt-br" sz="1900" dirty="0" err="1"/>
            <a:t>back</a:t>
          </a:r>
          <a:r>
            <a:rPr lang="pt-br" sz="1900" dirty="0"/>
            <a:t> e </a:t>
          </a:r>
          <a:r>
            <a:rPr lang="pt-br" sz="1900" dirty="0" err="1"/>
            <a:t>frontend</a:t>
          </a:r>
          <a:endParaRPr lang="pt-br" sz="1900" dirty="0"/>
        </a:p>
      </dgm:t>
    </dgm:pt>
    <dgm:pt modelId="{2FC75195-FBA1-43DE-85DD-40B4B3A2F1F3}" type="parTrans" cxnId="{F226B1C2-5D99-403A-8240-EAD6BD4D8534}">
      <dgm:prSet/>
      <dgm:spPr/>
      <dgm:t>
        <a:bodyPr rtlCol="0"/>
        <a:lstStyle/>
        <a:p>
          <a:pPr rtl="0"/>
          <a:endParaRPr lang="en-US"/>
        </a:p>
      </dgm:t>
    </dgm:pt>
    <dgm:pt modelId="{EF449C32-A7AE-4099-9E9B-9E2F736A89CE}" type="sibTrans" cxnId="{F226B1C2-5D99-403A-8240-EAD6BD4D8534}">
      <dgm:prSet phldrT="02" phldr="0"/>
      <dgm:spPr/>
      <dgm:t>
        <a:bodyPr rtlCol="0"/>
        <a:lstStyle/>
        <a:p>
          <a:pPr rtl="0"/>
          <a:r>
            <a:rPr lang="pt-br"/>
            <a:t>02</a:t>
          </a:r>
        </a:p>
      </dgm:t>
    </dgm:pt>
    <dgm:pt modelId="{9EF41CC5-EF3B-4A6D-8229-3F1333EADFB3}">
      <dgm:prSet custT="1"/>
      <dgm:spPr/>
      <dgm:t>
        <a:bodyPr rtlCol="0"/>
        <a:lstStyle/>
        <a:p>
          <a:pPr algn="r" rtl="0">
            <a:defRPr cap="all"/>
          </a:pPr>
          <a:r>
            <a:rPr lang="pt-br" sz="1900" dirty="0"/>
            <a:t>Cumprir com requisitos apresentados em documentação e código</a:t>
          </a:r>
        </a:p>
      </dgm:t>
    </dgm:pt>
    <dgm:pt modelId="{DAEF1C7D-B0C5-46FA-BED3-8A54E918D3E0}" type="parTrans" cxnId="{E476EEBC-7C9F-4E07-BD58-1044B9769B64}">
      <dgm:prSet/>
      <dgm:spPr/>
      <dgm:t>
        <a:bodyPr rtlCol="0"/>
        <a:lstStyle/>
        <a:p>
          <a:pPr rtl="0"/>
          <a:endParaRPr lang="en-US"/>
        </a:p>
      </dgm:t>
    </dgm:pt>
    <dgm:pt modelId="{98E6DD7C-B953-4119-9F64-9914E467ECBF}" type="sibTrans" cxnId="{E476EEBC-7C9F-4E07-BD58-1044B9769B64}">
      <dgm:prSet phldrT="03" phldr="0"/>
      <dgm:spPr/>
      <dgm:t>
        <a:bodyPr rtlCol="0"/>
        <a:lstStyle/>
        <a:p>
          <a:pPr rtl="0"/>
          <a:r>
            <a:rPr lang="pt-br"/>
            <a:t>03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3" custLinFactNeighborX="-3520" custLinFactNeighborY="-444"/>
      <dgm:spPr/>
    </dgm:pt>
    <dgm:pt modelId="{BBA91679-4684-4A04-8AEB-03038C78A75C}" type="pres">
      <dgm:prSet presAssocID="{9C64CC83-643C-4E12-8F97-BC19DC031190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3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</dgm:pt>
    <dgm:pt modelId="{00AE7F27-0E5D-4AFB-ACD6-B5A19E79EA42}" type="pres">
      <dgm:prSet presAssocID="{53742231-981F-480A-940F-203EC2F7423F}" presName="bgRect" presStyleLbl="alignNode1" presStyleIdx="1" presStyleCnt="3"/>
      <dgm:spPr/>
    </dgm:pt>
    <dgm:pt modelId="{975C752B-C37A-4BA6-A3AE-2202A141404A}" type="pres">
      <dgm:prSet presAssocID="{EF449C32-A7AE-4099-9E9B-9E2F736A89CE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C5BDCA19-B754-421E-A6CC-628F80FC74CB}" type="pres">
      <dgm:prSet presAssocID="{53742231-981F-480A-940F-203EC2F7423F}" presName="nodeRect" presStyleLbl="alignNode1" presStyleIdx="1" presStyleCnt="3">
        <dgm:presLayoutVars>
          <dgm:bulletEnabled val="1"/>
        </dgm:presLayoutVars>
      </dgm:prSet>
      <dgm:spPr/>
    </dgm:pt>
    <dgm:pt modelId="{3E36C1DA-E751-469B-91D5-B7ADF3790DAB}" type="pres">
      <dgm:prSet presAssocID="{EF449C32-A7AE-4099-9E9B-9E2F736A89CE}" presName="sibTrans" presStyleCnt="0"/>
      <dgm:spPr/>
    </dgm:pt>
    <dgm:pt modelId="{19974A3A-09A4-40DE-BB0F-D9AED1ACB06E}" type="pres">
      <dgm:prSet presAssocID="{9EF41CC5-EF3B-4A6D-8229-3F1333EADFB3}" presName="compositeNode" presStyleCnt="0">
        <dgm:presLayoutVars>
          <dgm:bulletEnabled val="1"/>
        </dgm:presLayoutVars>
      </dgm:prSet>
      <dgm:spPr/>
    </dgm:pt>
    <dgm:pt modelId="{CAD62F17-E99D-4FEF-B376-961CA4CB20EB}" type="pres">
      <dgm:prSet presAssocID="{9EF41CC5-EF3B-4A6D-8229-3F1333EADFB3}" presName="bgRect" presStyleLbl="alignNode1" presStyleIdx="2" presStyleCnt="3"/>
      <dgm:spPr/>
    </dgm:pt>
    <dgm:pt modelId="{E20811D6-E5D4-4C9E-AABF-9E0E1902CA2C}" type="pres">
      <dgm:prSet presAssocID="{98E6DD7C-B953-4119-9F64-9914E467ECBF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67D48337-9200-42EF-A956-8FC92E9B78D2}" type="pres">
      <dgm:prSet presAssocID="{9EF41CC5-EF3B-4A6D-8229-3F1333EADFB3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43B61840-F115-4174-96B9-DA0C0E83489E}" type="presOf" srcId="{9EF41CC5-EF3B-4A6D-8229-3F1333EADFB3}" destId="{CAD62F17-E99D-4FEF-B376-961CA4CB20EB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29280853-1A86-48A7-BA30-A3847B3BBF6D}" type="presOf" srcId="{98E6DD7C-B953-4119-9F64-9914E467ECBF}" destId="{E20811D6-E5D4-4C9E-AABF-9E0E1902CA2C}" srcOrd="0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E476EEBC-7C9F-4E07-BD58-1044B9769B64}" srcId="{8AA20905-3954-474B-A606-562BCA026DC1}" destId="{9EF41CC5-EF3B-4A6D-8229-3F1333EADFB3}" srcOrd="2" destOrd="0" parTransId="{DAEF1C7D-B0C5-46FA-BED3-8A54E918D3E0}" sibTransId="{98E6DD7C-B953-4119-9F64-9914E467ECBF}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F226B1C2-5D99-403A-8240-EAD6BD4D8534}" srcId="{8AA20905-3954-474B-A606-562BCA026DC1}" destId="{53742231-981F-480A-940F-203EC2F7423F}" srcOrd="1" destOrd="0" parTransId="{2FC75195-FBA1-43DE-85DD-40B4B3A2F1F3}" sibTransId="{EF449C32-A7AE-4099-9E9B-9E2F736A89C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7D7B6CF4-1A1D-4E61-B5FE-C95185EF2648}" type="presOf" srcId="{9EF41CC5-EF3B-4A6D-8229-3F1333EADFB3}" destId="{67D48337-9200-42EF-A956-8FC92E9B78D2}" srcOrd="1" destOrd="0" presId="urn:microsoft.com/office/officeart/2016/7/layout/LinearBlockProcessNumbered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2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  <dgm:cxn modelId="{981D06A1-F8EB-4C14-9C2A-EA505D9C81FA}" type="presParOf" srcId="{579698BD-D232-4926-8D7B-29A69B90858B}" destId="{3E36C1DA-E751-469B-91D5-B7ADF3790DAB}" srcOrd="3" destOrd="0" presId="urn:microsoft.com/office/officeart/2016/7/layout/LinearBlockProcessNumbered"/>
    <dgm:cxn modelId="{D7BB022A-2504-497B-9672-D97F4CB95B15}" type="presParOf" srcId="{579698BD-D232-4926-8D7B-29A69B90858B}" destId="{19974A3A-09A4-40DE-BB0F-D9AED1ACB06E}" srcOrd="4" destOrd="0" presId="urn:microsoft.com/office/officeart/2016/7/layout/LinearBlockProcessNumbered"/>
    <dgm:cxn modelId="{A085F843-0169-43CB-B042-74EAB6E1674B}" type="presParOf" srcId="{19974A3A-09A4-40DE-BB0F-D9AED1ACB06E}" destId="{CAD62F17-E99D-4FEF-B376-961CA4CB20EB}" srcOrd="0" destOrd="0" presId="urn:microsoft.com/office/officeart/2016/7/layout/LinearBlockProcessNumbered"/>
    <dgm:cxn modelId="{A179DBCD-25F3-44B6-BAA7-26EBC7B29448}" type="presParOf" srcId="{19974A3A-09A4-40DE-BB0F-D9AED1ACB06E}" destId="{E20811D6-E5D4-4C9E-AABF-9E0E1902CA2C}" srcOrd="1" destOrd="0" presId="urn:microsoft.com/office/officeart/2016/7/layout/LinearBlockProcessNumbered"/>
    <dgm:cxn modelId="{7429BDE6-E17F-4E08-960D-D62B256C81F6}" type="presParOf" srcId="{19974A3A-09A4-40DE-BB0F-D9AED1ACB06E}" destId="{67D48337-9200-42EF-A956-8FC92E9B78D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DC13AB6D-DEA2-4CBB-AC69-1EF1A6AD1512}">
      <dgm:prSet custT="1"/>
      <dgm:spPr/>
      <dgm:t>
        <a:bodyPr rtlCol="0"/>
        <a:lstStyle/>
        <a:p>
          <a:pPr algn="r" rtl="0">
            <a:defRPr cap="all"/>
          </a:pPr>
          <a:r>
            <a:rPr lang="pt-BR" sz="1250" dirty="0"/>
            <a:t>Analisar código já implementado</a:t>
          </a:r>
          <a:endParaRPr lang="pt-br" sz="1250" dirty="0"/>
        </a:p>
      </dgm:t>
    </dgm:pt>
    <dgm:pt modelId="{2C752582-D9FF-4E04-A92F-827DB4BB5C48}" type="parTrans" cxnId="{4B888393-351D-4489-90C9-5A68061AB236}">
      <dgm:prSet/>
      <dgm:spPr/>
      <dgm:t>
        <a:bodyPr rtlCol="0"/>
        <a:lstStyle/>
        <a:p>
          <a:pPr rtl="0"/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 rtlCol="0"/>
        <a:lstStyle/>
        <a:p>
          <a:pPr rtl="0"/>
          <a:r>
            <a:rPr lang="pt-br"/>
            <a:t>01</a:t>
          </a:r>
        </a:p>
      </dgm:t>
    </dgm:pt>
    <dgm:pt modelId="{53742231-981F-480A-940F-203EC2F7423F}">
      <dgm:prSet custT="1"/>
      <dgm:spPr/>
      <dgm:t>
        <a:bodyPr rtlCol="0"/>
        <a:lstStyle/>
        <a:p>
          <a:pPr algn="r" rtl="0">
            <a:defRPr cap="all"/>
          </a:pPr>
          <a:r>
            <a:rPr lang="pt-br" sz="1250" dirty="0"/>
            <a:t>D</a:t>
          </a:r>
          <a:r>
            <a:rPr lang="pt-BR" sz="1250" dirty="0"/>
            <a:t>e</a:t>
          </a:r>
          <a:r>
            <a:rPr lang="pt-br" sz="1250" dirty="0"/>
            <a:t>senvolver tarefas conforme organizado</a:t>
          </a:r>
        </a:p>
      </dgm:t>
    </dgm:pt>
    <dgm:pt modelId="{2FC75195-FBA1-43DE-85DD-40B4B3A2F1F3}" type="parTrans" cxnId="{F226B1C2-5D99-403A-8240-EAD6BD4D8534}">
      <dgm:prSet/>
      <dgm:spPr/>
      <dgm:t>
        <a:bodyPr rtlCol="0"/>
        <a:lstStyle/>
        <a:p>
          <a:pPr rtl="0"/>
          <a:endParaRPr lang="en-US"/>
        </a:p>
      </dgm:t>
    </dgm:pt>
    <dgm:pt modelId="{EF449C32-A7AE-4099-9E9B-9E2F736A89CE}" type="sibTrans" cxnId="{F226B1C2-5D99-403A-8240-EAD6BD4D8534}">
      <dgm:prSet phldrT="04" phldr="0"/>
      <dgm:spPr/>
      <dgm:t>
        <a:bodyPr rtlCol="0"/>
        <a:lstStyle/>
        <a:p>
          <a:pPr rtl="0"/>
          <a:r>
            <a:rPr lang="pt-br"/>
            <a:t>04</a:t>
          </a:r>
        </a:p>
      </dgm:t>
    </dgm:pt>
    <dgm:pt modelId="{ED4E4A26-9BC0-4D02-8E6C-F7368AE0D43A}">
      <dgm:prSet custT="1"/>
      <dgm:spPr/>
      <dgm:t>
        <a:bodyPr rtlCol="0"/>
        <a:lstStyle/>
        <a:p>
          <a:pPr algn="r" rtl="0">
            <a:defRPr cap="all"/>
          </a:pPr>
          <a:r>
            <a:rPr lang="pt-BR" sz="1250" dirty="0"/>
            <a:t>Organizar tarefas e prioridades</a:t>
          </a:r>
          <a:endParaRPr lang="pt-br" sz="1250" dirty="0"/>
        </a:p>
      </dgm:t>
    </dgm:pt>
    <dgm:pt modelId="{116893A5-C922-4BC3-AB2C-E1DDA242273D}" type="parTrans" cxnId="{233F52F6-8546-417A-BE02-54F3DD94D036}">
      <dgm:prSet/>
      <dgm:spPr/>
      <dgm:t>
        <a:bodyPr/>
        <a:lstStyle/>
        <a:p>
          <a:endParaRPr lang="pt-BR"/>
        </a:p>
      </dgm:t>
    </dgm:pt>
    <dgm:pt modelId="{182E6939-33DE-4FDA-820E-11FE8A9F7C73}" type="sibTrans" cxnId="{233F52F6-8546-417A-BE02-54F3DD94D036}">
      <dgm:prSet phldrT="02" phldr="0"/>
      <dgm:spPr/>
      <dgm:t>
        <a:bodyPr/>
        <a:lstStyle/>
        <a:p>
          <a:r>
            <a:rPr lang="pt-BR"/>
            <a:t>02</a:t>
          </a:r>
        </a:p>
      </dgm:t>
    </dgm:pt>
    <dgm:pt modelId="{13EE3CEA-4565-4F51-9460-F9F8609BACE6}">
      <dgm:prSet custT="1"/>
      <dgm:spPr/>
      <dgm:t>
        <a:bodyPr rtlCol="0"/>
        <a:lstStyle/>
        <a:p>
          <a:pPr algn="r" rtl="0">
            <a:defRPr cap="all"/>
          </a:pPr>
          <a:r>
            <a:rPr lang="pt-BR" sz="1200" dirty="0"/>
            <a:t>Revisar e estudar .NET e </a:t>
          </a:r>
          <a:r>
            <a:rPr lang="pt-BR" sz="1200" dirty="0" err="1"/>
            <a:t>AngularjS</a:t>
          </a:r>
          <a:endParaRPr lang="pt-br" sz="1200" dirty="0"/>
        </a:p>
      </dgm:t>
    </dgm:pt>
    <dgm:pt modelId="{356113A4-A03F-47A1-86E4-AD747A78189E}" type="parTrans" cxnId="{A2E12AC3-EE7D-4FD8-A60D-E0FAC8A0C8D7}">
      <dgm:prSet/>
      <dgm:spPr/>
      <dgm:t>
        <a:bodyPr/>
        <a:lstStyle/>
        <a:p>
          <a:endParaRPr lang="pt-BR"/>
        </a:p>
      </dgm:t>
    </dgm:pt>
    <dgm:pt modelId="{1CF89E9C-58F7-4AE7-9DB4-E69649A878AE}" type="sibTrans" cxnId="{A2E12AC3-EE7D-4FD8-A60D-E0FAC8A0C8D7}">
      <dgm:prSet phldrT="03" phldr="0"/>
      <dgm:spPr/>
      <dgm:t>
        <a:bodyPr/>
        <a:lstStyle/>
        <a:p>
          <a:r>
            <a:rPr lang="pt-BR"/>
            <a:t>03</a:t>
          </a:r>
        </a:p>
      </dgm:t>
    </dgm:pt>
    <dgm:pt modelId="{3A12F250-B514-42CE-B7D7-5147E5510DD0}">
      <dgm:prSet custT="1"/>
      <dgm:spPr/>
      <dgm:t>
        <a:bodyPr/>
        <a:lstStyle/>
        <a:p>
          <a:pPr algn="r" rtl="0">
            <a:defRPr cap="all"/>
          </a:pPr>
          <a:r>
            <a:rPr lang="pt-br" sz="1250" dirty="0"/>
            <a:t>Entrega</a:t>
          </a:r>
          <a:endParaRPr lang="pt-BR" sz="1250" dirty="0"/>
        </a:p>
      </dgm:t>
    </dgm:pt>
    <dgm:pt modelId="{AC97413F-6BA5-4D01-B458-486501F7DCC9}" type="parTrans" cxnId="{38F9C54F-4A4D-478D-80F6-36D8C4644663}">
      <dgm:prSet/>
      <dgm:spPr/>
      <dgm:t>
        <a:bodyPr/>
        <a:lstStyle/>
        <a:p>
          <a:endParaRPr lang="pt-BR"/>
        </a:p>
      </dgm:t>
    </dgm:pt>
    <dgm:pt modelId="{DA4E2164-E58D-4371-8929-FE281D65C6AD}" type="sibTrans" cxnId="{38F9C54F-4A4D-478D-80F6-36D8C4644663}">
      <dgm:prSet phldrT="05" phldr="0"/>
      <dgm:spPr/>
      <dgm:t>
        <a:bodyPr/>
        <a:lstStyle/>
        <a:p>
          <a:r>
            <a:rPr lang="pt-BR"/>
            <a:t>05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5" custLinFactNeighborX="-3520" custLinFactNeighborY="-444"/>
      <dgm:spPr/>
    </dgm:pt>
    <dgm:pt modelId="{BBA91679-4684-4A04-8AEB-03038C78A75C}" type="pres">
      <dgm:prSet presAssocID="{9C64CC83-643C-4E12-8F97-BC19DC031190}" presName="sibTransNodeRect" presStyleLbl="alignNode1" presStyleIdx="0" presStyleCnt="5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5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EC2814C6-32D7-4364-92D2-7C8BC31A92A8}" type="pres">
      <dgm:prSet presAssocID="{ED4E4A26-9BC0-4D02-8E6C-F7368AE0D43A}" presName="compositeNode" presStyleCnt="0">
        <dgm:presLayoutVars>
          <dgm:bulletEnabled val="1"/>
        </dgm:presLayoutVars>
      </dgm:prSet>
      <dgm:spPr/>
    </dgm:pt>
    <dgm:pt modelId="{47AA7204-6BC4-4FAA-A7E2-EAC9F043ED09}" type="pres">
      <dgm:prSet presAssocID="{ED4E4A26-9BC0-4D02-8E6C-F7368AE0D43A}" presName="bgRect" presStyleLbl="alignNode1" presStyleIdx="1" presStyleCnt="5" custLinFactNeighborX="-130" custLinFactNeighborY="-797"/>
      <dgm:spPr/>
    </dgm:pt>
    <dgm:pt modelId="{B790C91D-4315-4BBE-AAB0-EAA30AD5D1BA}" type="pres">
      <dgm:prSet presAssocID="{182E6939-33DE-4FDA-820E-11FE8A9F7C73}" presName="sibTransNodeRect" presStyleLbl="alignNode1" presStyleIdx="1" presStyleCnt="5">
        <dgm:presLayoutVars>
          <dgm:chMax val="0"/>
          <dgm:bulletEnabled val="1"/>
        </dgm:presLayoutVars>
      </dgm:prSet>
      <dgm:spPr/>
    </dgm:pt>
    <dgm:pt modelId="{2B5E31F3-4A19-41AF-B673-8AD9195BF0EF}" type="pres">
      <dgm:prSet presAssocID="{ED4E4A26-9BC0-4D02-8E6C-F7368AE0D43A}" presName="nodeRect" presStyleLbl="alignNode1" presStyleIdx="1" presStyleCnt="5">
        <dgm:presLayoutVars>
          <dgm:bulletEnabled val="1"/>
        </dgm:presLayoutVars>
      </dgm:prSet>
      <dgm:spPr/>
    </dgm:pt>
    <dgm:pt modelId="{89E3740D-F42A-42B6-9D2F-EDBB22C1776B}" type="pres">
      <dgm:prSet presAssocID="{182E6939-33DE-4FDA-820E-11FE8A9F7C73}" presName="sibTrans" presStyleCnt="0"/>
      <dgm:spPr/>
    </dgm:pt>
    <dgm:pt modelId="{6E14F888-8750-4CB4-9EDA-99F402A1E399}" type="pres">
      <dgm:prSet presAssocID="{13EE3CEA-4565-4F51-9460-F9F8609BACE6}" presName="compositeNode" presStyleCnt="0">
        <dgm:presLayoutVars>
          <dgm:bulletEnabled val="1"/>
        </dgm:presLayoutVars>
      </dgm:prSet>
      <dgm:spPr/>
    </dgm:pt>
    <dgm:pt modelId="{CB4FB3E6-C76C-41D8-AF70-F09F8C2F9881}" type="pres">
      <dgm:prSet presAssocID="{13EE3CEA-4565-4F51-9460-F9F8609BACE6}" presName="bgRect" presStyleLbl="alignNode1" presStyleIdx="2" presStyleCnt="5" custLinFactNeighborX="-29" custLinFactNeighborY="-444"/>
      <dgm:spPr/>
    </dgm:pt>
    <dgm:pt modelId="{4B204A9C-06E9-4806-B683-0DDDA8FD2F7C}" type="pres">
      <dgm:prSet presAssocID="{1CF89E9C-58F7-4AE7-9DB4-E69649A878AE}" presName="sibTransNodeRect" presStyleLbl="alignNode1" presStyleIdx="2" presStyleCnt="5">
        <dgm:presLayoutVars>
          <dgm:chMax val="0"/>
          <dgm:bulletEnabled val="1"/>
        </dgm:presLayoutVars>
      </dgm:prSet>
      <dgm:spPr/>
    </dgm:pt>
    <dgm:pt modelId="{0586F725-0FEA-4248-AD84-D479B672E7A3}" type="pres">
      <dgm:prSet presAssocID="{13EE3CEA-4565-4F51-9460-F9F8609BACE6}" presName="nodeRect" presStyleLbl="alignNode1" presStyleIdx="2" presStyleCnt="5">
        <dgm:presLayoutVars>
          <dgm:bulletEnabled val="1"/>
        </dgm:presLayoutVars>
      </dgm:prSet>
      <dgm:spPr/>
    </dgm:pt>
    <dgm:pt modelId="{E3F01CF0-F92D-4AAC-8AEC-53078604F1C5}" type="pres">
      <dgm:prSet presAssocID="{1CF89E9C-58F7-4AE7-9DB4-E69649A878AE}" presName="sibTrans" presStyleCnt="0"/>
      <dgm:spPr/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</dgm:pt>
    <dgm:pt modelId="{00AE7F27-0E5D-4AFB-ACD6-B5A19E79EA42}" type="pres">
      <dgm:prSet presAssocID="{53742231-981F-480A-940F-203EC2F7423F}" presName="bgRect" presStyleLbl="alignNode1" presStyleIdx="3" presStyleCnt="5"/>
      <dgm:spPr/>
    </dgm:pt>
    <dgm:pt modelId="{975C752B-C37A-4BA6-A3AE-2202A141404A}" type="pres">
      <dgm:prSet presAssocID="{EF449C32-A7AE-4099-9E9B-9E2F736A89CE}" presName="sibTransNodeRect" presStyleLbl="alignNode1" presStyleIdx="3" presStyleCnt="5">
        <dgm:presLayoutVars>
          <dgm:chMax val="0"/>
          <dgm:bulletEnabled val="1"/>
        </dgm:presLayoutVars>
      </dgm:prSet>
      <dgm:spPr/>
    </dgm:pt>
    <dgm:pt modelId="{C5BDCA19-B754-421E-A6CC-628F80FC74CB}" type="pres">
      <dgm:prSet presAssocID="{53742231-981F-480A-940F-203EC2F7423F}" presName="nodeRect" presStyleLbl="alignNode1" presStyleIdx="3" presStyleCnt="5">
        <dgm:presLayoutVars>
          <dgm:bulletEnabled val="1"/>
        </dgm:presLayoutVars>
      </dgm:prSet>
      <dgm:spPr/>
    </dgm:pt>
    <dgm:pt modelId="{3E36C1DA-E751-469B-91D5-B7ADF3790DAB}" type="pres">
      <dgm:prSet presAssocID="{EF449C32-A7AE-4099-9E9B-9E2F736A89CE}" presName="sibTrans" presStyleCnt="0"/>
      <dgm:spPr/>
    </dgm:pt>
    <dgm:pt modelId="{2D23C191-FADF-4795-AAF4-1215D0B2EC62}" type="pres">
      <dgm:prSet presAssocID="{3A12F250-B514-42CE-B7D7-5147E5510DD0}" presName="compositeNode" presStyleCnt="0">
        <dgm:presLayoutVars>
          <dgm:bulletEnabled val="1"/>
        </dgm:presLayoutVars>
      </dgm:prSet>
      <dgm:spPr/>
    </dgm:pt>
    <dgm:pt modelId="{D3091B34-2DCD-458B-88EF-8BE8BCE1D262}" type="pres">
      <dgm:prSet presAssocID="{3A12F250-B514-42CE-B7D7-5147E5510DD0}" presName="bgRect" presStyleLbl="alignNode1" presStyleIdx="4" presStyleCnt="5"/>
      <dgm:spPr/>
    </dgm:pt>
    <dgm:pt modelId="{4AEF3CF6-DC2D-4862-8A1C-09513672FA6E}" type="pres">
      <dgm:prSet presAssocID="{DA4E2164-E58D-4371-8929-FE281D65C6AD}" presName="sibTransNodeRect" presStyleLbl="alignNode1" presStyleIdx="4" presStyleCnt="5">
        <dgm:presLayoutVars>
          <dgm:chMax val="0"/>
          <dgm:bulletEnabled val="1"/>
        </dgm:presLayoutVars>
      </dgm:prSet>
      <dgm:spPr/>
    </dgm:pt>
    <dgm:pt modelId="{664CEF4D-98FD-4EF8-92F9-5C3292970479}" type="pres">
      <dgm:prSet presAssocID="{3A12F250-B514-42CE-B7D7-5147E5510DD0}" presName="nodeRect" presStyleLbl="alignNode1" presStyleIdx="4" presStyleCnt="5">
        <dgm:presLayoutVars>
          <dgm:bulletEnabled val="1"/>
        </dgm:presLayoutVars>
      </dgm:prSet>
      <dgm:spPr/>
    </dgm:pt>
  </dgm:ptLst>
  <dgm:cxnLst>
    <dgm:cxn modelId="{5A91070C-38BD-4410-B22A-377FFD3757EC}" type="presOf" srcId="{13EE3CEA-4565-4F51-9460-F9F8609BACE6}" destId="{0586F725-0FEA-4248-AD84-D479B672E7A3}" srcOrd="1" destOrd="0" presId="urn:microsoft.com/office/officeart/2016/7/layout/LinearBlockProcessNumbered"/>
    <dgm:cxn modelId="{13A20B26-F96F-4E9F-92D1-76DF3026E09E}" type="presOf" srcId="{182E6939-33DE-4FDA-820E-11FE8A9F7C73}" destId="{B790C91D-4315-4BBE-AAB0-EAA30AD5D1BA}" srcOrd="0" destOrd="0" presId="urn:microsoft.com/office/officeart/2016/7/layout/LinearBlockProcessNumbered"/>
    <dgm:cxn modelId="{10936963-C41F-4439-8806-8ED98D225F4E}" type="presOf" srcId="{ED4E4A26-9BC0-4D02-8E6C-F7368AE0D43A}" destId="{2B5E31F3-4A19-41AF-B673-8AD9195BF0EF}" srcOrd="1" destOrd="0" presId="urn:microsoft.com/office/officeart/2016/7/layout/LinearBlockProcessNumbered"/>
    <dgm:cxn modelId="{1B37B06C-1AF2-4A5B-BF30-B09509F09F53}" type="presOf" srcId="{1CF89E9C-58F7-4AE7-9DB4-E69649A878AE}" destId="{4B204A9C-06E9-4806-B683-0DDDA8FD2F7C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38F9C54F-4A4D-478D-80F6-36D8C4644663}" srcId="{8AA20905-3954-474B-A606-562BCA026DC1}" destId="{3A12F250-B514-42CE-B7D7-5147E5510DD0}" srcOrd="4" destOrd="0" parTransId="{AC97413F-6BA5-4D01-B458-486501F7DCC9}" sibTransId="{DA4E2164-E58D-4371-8929-FE281D65C6AD}"/>
    <dgm:cxn modelId="{A9E69384-4FC1-4856-B06E-FE7FC0F4009D}" type="presOf" srcId="{3A12F250-B514-42CE-B7D7-5147E5510DD0}" destId="{664CEF4D-98FD-4EF8-92F9-5C3292970479}" srcOrd="1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F226B1C2-5D99-403A-8240-EAD6BD4D8534}" srcId="{8AA20905-3954-474B-A606-562BCA026DC1}" destId="{53742231-981F-480A-940F-203EC2F7423F}" srcOrd="3" destOrd="0" parTransId="{2FC75195-FBA1-43DE-85DD-40B4B3A2F1F3}" sibTransId="{EF449C32-A7AE-4099-9E9B-9E2F736A89CE}"/>
    <dgm:cxn modelId="{A2E12AC3-EE7D-4FD8-A60D-E0FAC8A0C8D7}" srcId="{8AA20905-3954-474B-A606-562BCA026DC1}" destId="{13EE3CEA-4565-4F51-9460-F9F8609BACE6}" srcOrd="2" destOrd="0" parTransId="{356113A4-A03F-47A1-86E4-AD747A78189E}" sibTransId="{1CF89E9C-58F7-4AE7-9DB4-E69649A878A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4544DECB-B48D-4200-B63D-22B34A29C4AC}" type="presOf" srcId="{13EE3CEA-4565-4F51-9460-F9F8609BACE6}" destId="{CB4FB3E6-C76C-41D8-AF70-F09F8C2F9881}" srcOrd="0" destOrd="0" presId="urn:microsoft.com/office/officeart/2016/7/layout/LinearBlockProcessNumbered"/>
    <dgm:cxn modelId="{BCE147D7-4121-4608-9226-07A461DB2DCF}" type="presOf" srcId="{DA4E2164-E58D-4371-8929-FE281D65C6AD}" destId="{4AEF3CF6-DC2D-4862-8A1C-09513672FA6E}" srcOrd="0" destOrd="0" presId="urn:microsoft.com/office/officeart/2016/7/layout/LinearBlockProcessNumbered"/>
    <dgm:cxn modelId="{B41E97DC-FAB1-46C0-BC53-C7B0C4EC83FC}" type="presOf" srcId="{3A12F250-B514-42CE-B7D7-5147E5510DD0}" destId="{D3091B34-2DCD-458B-88EF-8BE8BCE1D262}" srcOrd="0" destOrd="0" presId="urn:microsoft.com/office/officeart/2016/7/layout/LinearBlockProcessNumbered"/>
    <dgm:cxn modelId="{72D4D3DF-6820-4597-AA83-94303652E3EB}" type="presOf" srcId="{ED4E4A26-9BC0-4D02-8E6C-F7368AE0D43A}" destId="{47AA7204-6BC4-4FAA-A7E2-EAC9F043ED09}" srcOrd="0" destOrd="0" presId="urn:microsoft.com/office/officeart/2016/7/layout/LinearBlockProcessNumbered"/>
    <dgm:cxn modelId="{233F52F6-8546-417A-BE02-54F3DD94D036}" srcId="{8AA20905-3954-474B-A606-562BCA026DC1}" destId="{ED4E4A26-9BC0-4D02-8E6C-F7368AE0D43A}" srcOrd="1" destOrd="0" parTransId="{116893A5-C922-4BC3-AB2C-E1DDA242273D}" sibTransId="{182E6939-33DE-4FDA-820E-11FE8A9F7C73}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3742ED5A-BDE8-4314-9DE3-E3012AE7DF78}" type="presParOf" srcId="{579698BD-D232-4926-8D7B-29A69B90858B}" destId="{EC2814C6-32D7-4364-92D2-7C8BC31A92A8}" srcOrd="2" destOrd="0" presId="urn:microsoft.com/office/officeart/2016/7/layout/LinearBlockProcessNumbered"/>
    <dgm:cxn modelId="{229A6679-98D3-4B53-A534-465B9D88A6CD}" type="presParOf" srcId="{EC2814C6-32D7-4364-92D2-7C8BC31A92A8}" destId="{47AA7204-6BC4-4FAA-A7E2-EAC9F043ED09}" srcOrd="0" destOrd="0" presId="urn:microsoft.com/office/officeart/2016/7/layout/LinearBlockProcessNumbered"/>
    <dgm:cxn modelId="{65510E96-C7B1-4B79-A263-3DFCC7FDD0BF}" type="presParOf" srcId="{EC2814C6-32D7-4364-92D2-7C8BC31A92A8}" destId="{B790C91D-4315-4BBE-AAB0-EAA30AD5D1BA}" srcOrd="1" destOrd="0" presId="urn:microsoft.com/office/officeart/2016/7/layout/LinearBlockProcessNumbered"/>
    <dgm:cxn modelId="{5930A40C-196E-4714-8959-18DAE6AFB2A3}" type="presParOf" srcId="{EC2814C6-32D7-4364-92D2-7C8BC31A92A8}" destId="{2B5E31F3-4A19-41AF-B673-8AD9195BF0EF}" srcOrd="2" destOrd="0" presId="urn:microsoft.com/office/officeart/2016/7/layout/LinearBlockProcessNumbered"/>
    <dgm:cxn modelId="{70021111-42EF-4DA7-B4A1-BDEAAC7A00D7}" type="presParOf" srcId="{579698BD-D232-4926-8D7B-29A69B90858B}" destId="{89E3740D-F42A-42B6-9D2F-EDBB22C1776B}" srcOrd="3" destOrd="0" presId="urn:microsoft.com/office/officeart/2016/7/layout/LinearBlockProcessNumbered"/>
    <dgm:cxn modelId="{84F4F1CC-A1B5-4C55-90AC-031FB6A12F5E}" type="presParOf" srcId="{579698BD-D232-4926-8D7B-29A69B90858B}" destId="{6E14F888-8750-4CB4-9EDA-99F402A1E399}" srcOrd="4" destOrd="0" presId="urn:microsoft.com/office/officeart/2016/7/layout/LinearBlockProcessNumbered"/>
    <dgm:cxn modelId="{E80F19A5-D874-42D9-ABB6-5E06B9ECE713}" type="presParOf" srcId="{6E14F888-8750-4CB4-9EDA-99F402A1E399}" destId="{CB4FB3E6-C76C-41D8-AF70-F09F8C2F9881}" srcOrd="0" destOrd="0" presId="urn:microsoft.com/office/officeart/2016/7/layout/LinearBlockProcessNumbered"/>
    <dgm:cxn modelId="{124538DC-A089-4F1C-B71C-82B4438BB5AE}" type="presParOf" srcId="{6E14F888-8750-4CB4-9EDA-99F402A1E399}" destId="{4B204A9C-06E9-4806-B683-0DDDA8FD2F7C}" srcOrd="1" destOrd="0" presId="urn:microsoft.com/office/officeart/2016/7/layout/LinearBlockProcessNumbered"/>
    <dgm:cxn modelId="{4EE59F46-AF57-4E96-B849-2D04B3A8AAD1}" type="presParOf" srcId="{6E14F888-8750-4CB4-9EDA-99F402A1E399}" destId="{0586F725-0FEA-4248-AD84-D479B672E7A3}" srcOrd="2" destOrd="0" presId="urn:microsoft.com/office/officeart/2016/7/layout/LinearBlockProcessNumbered"/>
    <dgm:cxn modelId="{B877F936-CDD5-4B2C-986A-8DC45A1001C3}" type="presParOf" srcId="{579698BD-D232-4926-8D7B-29A69B90858B}" destId="{E3F01CF0-F92D-4AAC-8AEC-53078604F1C5}" srcOrd="5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6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  <dgm:cxn modelId="{981D06A1-F8EB-4C14-9C2A-EA505D9C81FA}" type="presParOf" srcId="{579698BD-D232-4926-8D7B-29A69B90858B}" destId="{3E36C1DA-E751-469B-91D5-B7ADF3790DAB}" srcOrd="7" destOrd="0" presId="urn:microsoft.com/office/officeart/2016/7/layout/LinearBlockProcessNumbered"/>
    <dgm:cxn modelId="{8C519655-E28A-41A3-8375-6652B7B34756}" type="presParOf" srcId="{579698BD-D232-4926-8D7B-29A69B90858B}" destId="{2D23C191-FADF-4795-AAF4-1215D0B2EC62}" srcOrd="8" destOrd="0" presId="urn:microsoft.com/office/officeart/2016/7/layout/LinearBlockProcessNumbered"/>
    <dgm:cxn modelId="{076BAE86-A4BD-4706-B964-8F7084EFF001}" type="presParOf" srcId="{2D23C191-FADF-4795-AAF4-1215D0B2EC62}" destId="{D3091B34-2DCD-458B-88EF-8BE8BCE1D262}" srcOrd="0" destOrd="0" presId="urn:microsoft.com/office/officeart/2016/7/layout/LinearBlockProcessNumbered"/>
    <dgm:cxn modelId="{6CA9C901-F024-4C0A-B370-614455B8945A}" type="presParOf" srcId="{2D23C191-FADF-4795-AAF4-1215D0B2EC62}" destId="{4AEF3CF6-DC2D-4862-8A1C-09513672FA6E}" srcOrd="1" destOrd="0" presId="urn:microsoft.com/office/officeart/2016/7/layout/LinearBlockProcessNumbered"/>
    <dgm:cxn modelId="{52A52AE6-6C19-4078-80CD-72B9694475F0}" type="presParOf" srcId="{2D23C191-FADF-4795-AAF4-1215D0B2EC62}" destId="{664CEF4D-98FD-4EF8-92F9-5C3292970479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DC13AB6D-DEA2-4CBB-AC69-1EF1A6AD1512}">
      <dgm:prSet custT="1"/>
      <dgm:spPr/>
      <dgm:t>
        <a:bodyPr rtlCol="0"/>
        <a:lstStyle/>
        <a:p>
          <a:pPr algn="r" rtl="0">
            <a:defRPr cap="all"/>
          </a:pPr>
          <a:r>
            <a:rPr lang="pt-BR" sz="1250" dirty="0"/>
            <a:t>Prazo e disponibilidade de tempo</a:t>
          </a:r>
          <a:endParaRPr lang="pt-br" sz="1250" dirty="0"/>
        </a:p>
      </dgm:t>
    </dgm:pt>
    <dgm:pt modelId="{2C752582-D9FF-4E04-A92F-827DB4BB5C48}" type="parTrans" cxnId="{4B888393-351D-4489-90C9-5A68061AB236}">
      <dgm:prSet/>
      <dgm:spPr/>
      <dgm:t>
        <a:bodyPr rtlCol="0"/>
        <a:lstStyle/>
        <a:p>
          <a:pPr rtl="0"/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 rtlCol="0"/>
        <a:lstStyle/>
        <a:p>
          <a:pPr rtl="0"/>
          <a:r>
            <a:rPr lang="pt-br"/>
            <a:t>01</a:t>
          </a:r>
        </a:p>
      </dgm:t>
    </dgm:pt>
    <dgm:pt modelId="{ED4E4A26-9BC0-4D02-8E6C-F7368AE0D43A}">
      <dgm:prSet custT="1"/>
      <dgm:spPr/>
      <dgm:t>
        <a:bodyPr rtlCol="0"/>
        <a:lstStyle/>
        <a:p>
          <a:pPr algn="r" rtl="0">
            <a:defRPr cap="all"/>
          </a:pPr>
          <a:r>
            <a:rPr lang="pt-BR" sz="1250" dirty="0"/>
            <a:t>Falta de conhecimento pleno das Tecnologias</a:t>
          </a:r>
          <a:endParaRPr lang="pt-br" sz="1250" dirty="0"/>
        </a:p>
      </dgm:t>
    </dgm:pt>
    <dgm:pt modelId="{116893A5-C922-4BC3-AB2C-E1DDA242273D}" type="parTrans" cxnId="{233F52F6-8546-417A-BE02-54F3DD94D036}">
      <dgm:prSet/>
      <dgm:spPr/>
      <dgm:t>
        <a:bodyPr/>
        <a:lstStyle/>
        <a:p>
          <a:endParaRPr lang="pt-BR"/>
        </a:p>
      </dgm:t>
    </dgm:pt>
    <dgm:pt modelId="{182E6939-33DE-4FDA-820E-11FE8A9F7C73}" type="sibTrans" cxnId="{233F52F6-8546-417A-BE02-54F3DD94D036}">
      <dgm:prSet phldrT="02" phldr="0"/>
      <dgm:spPr/>
      <dgm:t>
        <a:bodyPr/>
        <a:lstStyle/>
        <a:p>
          <a:r>
            <a:rPr lang="pt-BR"/>
            <a:t>02</a:t>
          </a:r>
        </a:p>
      </dgm:t>
    </dgm:pt>
    <dgm:pt modelId="{13EE3CEA-4565-4F51-9460-F9F8609BACE6}">
      <dgm:prSet custT="1"/>
      <dgm:spPr/>
      <dgm:t>
        <a:bodyPr rtlCol="0"/>
        <a:lstStyle/>
        <a:p>
          <a:pPr algn="r" rtl="0">
            <a:defRPr cap="all"/>
          </a:pPr>
          <a:r>
            <a:rPr lang="pt-BR" sz="1200" dirty="0"/>
            <a:t>Menor número de conteúdos para as versões das linguagens e tecnologias utilizadas</a:t>
          </a:r>
          <a:endParaRPr lang="pt-br" sz="1200" dirty="0"/>
        </a:p>
      </dgm:t>
    </dgm:pt>
    <dgm:pt modelId="{356113A4-A03F-47A1-86E4-AD747A78189E}" type="parTrans" cxnId="{A2E12AC3-EE7D-4FD8-A60D-E0FAC8A0C8D7}">
      <dgm:prSet/>
      <dgm:spPr/>
      <dgm:t>
        <a:bodyPr/>
        <a:lstStyle/>
        <a:p>
          <a:endParaRPr lang="pt-BR"/>
        </a:p>
      </dgm:t>
    </dgm:pt>
    <dgm:pt modelId="{1CF89E9C-58F7-4AE7-9DB4-E69649A878AE}" type="sibTrans" cxnId="{A2E12AC3-EE7D-4FD8-A60D-E0FAC8A0C8D7}">
      <dgm:prSet phldrT="03" phldr="0"/>
      <dgm:spPr/>
      <dgm:t>
        <a:bodyPr/>
        <a:lstStyle/>
        <a:p>
          <a:r>
            <a:rPr lang="pt-BR"/>
            <a:t>03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3" custLinFactNeighborX="-3520" custLinFactNeighborY="-444"/>
      <dgm:spPr/>
    </dgm:pt>
    <dgm:pt modelId="{BBA91679-4684-4A04-8AEB-03038C78A75C}" type="pres">
      <dgm:prSet presAssocID="{9C64CC83-643C-4E12-8F97-BC19DC031190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3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EC2814C6-32D7-4364-92D2-7C8BC31A92A8}" type="pres">
      <dgm:prSet presAssocID="{ED4E4A26-9BC0-4D02-8E6C-F7368AE0D43A}" presName="compositeNode" presStyleCnt="0">
        <dgm:presLayoutVars>
          <dgm:bulletEnabled val="1"/>
        </dgm:presLayoutVars>
      </dgm:prSet>
      <dgm:spPr/>
    </dgm:pt>
    <dgm:pt modelId="{47AA7204-6BC4-4FAA-A7E2-EAC9F043ED09}" type="pres">
      <dgm:prSet presAssocID="{ED4E4A26-9BC0-4D02-8E6C-F7368AE0D43A}" presName="bgRect" presStyleLbl="alignNode1" presStyleIdx="1" presStyleCnt="3" custLinFactNeighborX="-130" custLinFactNeighborY="-797"/>
      <dgm:spPr/>
    </dgm:pt>
    <dgm:pt modelId="{B790C91D-4315-4BBE-AAB0-EAA30AD5D1BA}" type="pres">
      <dgm:prSet presAssocID="{182E6939-33DE-4FDA-820E-11FE8A9F7C7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2B5E31F3-4A19-41AF-B673-8AD9195BF0EF}" type="pres">
      <dgm:prSet presAssocID="{ED4E4A26-9BC0-4D02-8E6C-F7368AE0D43A}" presName="nodeRect" presStyleLbl="alignNode1" presStyleIdx="1" presStyleCnt="3">
        <dgm:presLayoutVars>
          <dgm:bulletEnabled val="1"/>
        </dgm:presLayoutVars>
      </dgm:prSet>
      <dgm:spPr/>
    </dgm:pt>
    <dgm:pt modelId="{89E3740D-F42A-42B6-9D2F-EDBB22C1776B}" type="pres">
      <dgm:prSet presAssocID="{182E6939-33DE-4FDA-820E-11FE8A9F7C73}" presName="sibTrans" presStyleCnt="0"/>
      <dgm:spPr/>
    </dgm:pt>
    <dgm:pt modelId="{6E14F888-8750-4CB4-9EDA-99F402A1E399}" type="pres">
      <dgm:prSet presAssocID="{13EE3CEA-4565-4F51-9460-F9F8609BACE6}" presName="compositeNode" presStyleCnt="0">
        <dgm:presLayoutVars>
          <dgm:bulletEnabled val="1"/>
        </dgm:presLayoutVars>
      </dgm:prSet>
      <dgm:spPr/>
    </dgm:pt>
    <dgm:pt modelId="{CB4FB3E6-C76C-41D8-AF70-F09F8C2F9881}" type="pres">
      <dgm:prSet presAssocID="{13EE3CEA-4565-4F51-9460-F9F8609BACE6}" presName="bgRect" presStyleLbl="alignNode1" presStyleIdx="2" presStyleCnt="3" custLinFactNeighborX="-29" custLinFactNeighborY="-444"/>
      <dgm:spPr/>
    </dgm:pt>
    <dgm:pt modelId="{4B204A9C-06E9-4806-B683-0DDDA8FD2F7C}" type="pres">
      <dgm:prSet presAssocID="{1CF89E9C-58F7-4AE7-9DB4-E69649A878AE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0586F725-0FEA-4248-AD84-D479B672E7A3}" type="pres">
      <dgm:prSet presAssocID="{13EE3CEA-4565-4F51-9460-F9F8609BACE6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5A91070C-38BD-4410-B22A-377FFD3757EC}" type="presOf" srcId="{13EE3CEA-4565-4F51-9460-F9F8609BACE6}" destId="{0586F725-0FEA-4248-AD84-D479B672E7A3}" srcOrd="1" destOrd="0" presId="urn:microsoft.com/office/officeart/2016/7/layout/LinearBlockProcessNumbered"/>
    <dgm:cxn modelId="{13A20B26-F96F-4E9F-92D1-76DF3026E09E}" type="presOf" srcId="{182E6939-33DE-4FDA-820E-11FE8A9F7C73}" destId="{B790C91D-4315-4BBE-AAB0-EAA30AD5D1BA}" srcOrd="0" destOrd="0" presId="urn:microsoft.com/office/officeart/2016/7/layout/LinearBlockProcessNumbered"/>
    <dgm:cxn modelId="{10936963-C41F-4439-8806-8ED98D225F4E}" type="presOf" srcId="{ED4E4A26-9BC0-4D02-8E6C-F7368AE0D43A}" destId="{2B5E31F3-4A19-41AF-B673-8AD9195BF0EF}" srcOrd="1" destOrd="0" presId="urn:microsoft.com/office/officeart/2016/7/layout/LinearBlockProcessNumbered"/>
    <dgm:cxn modelId="{1B37B06C-1AF2-4A5B-BF30-B09509F09F53}" type="presOf" srcId="{1CF89E9C-58F7-4AE7-9DB4-E69649A878AE}" destId="{4B204A9C-06E9-4806-B683-0DDDA8FD2F7C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A2E12AC3-EE7D-4FD8-A60D-E0FAC8A0C8D7}" srcId="{8AA20905-3954-474B-A606-562BCA026DC1}" destId="{13EE3CEA-4565-4F51-9460-F9F8609BACE6}" srcOrd="2" destOrd="0" parTransId="{356113A4-A03F-47A1-86E4-AD747A78189E}" sibTransId="{1CF89E9C-58F7-4AE7-9DB4-E69649A878A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4544DECB-B48D-4200-B63D-22B34A29C4AC}" type="presOf" srcId="{13EE3CEA-4565-4F51-9460-F9F8609BACE6}" destId="{CB4FB3E6-C76C-41D8-AF70-F09F8C2F9881}" srcOrd="0" destOrd="0" presId="urn:microsoft.com/office/officeart/2016/7/layout/LinearBlockProcessNumbered"/>
    <dgm:cxn modelId="{72D4D3DF-6820-4597-AA83-94303652E3EB}" type="presOf" srcId="{ED4E4A26-9BC0-4D02-8E6C-F7368AE0D43A}" destId="{47AA7204-6BC4-4FAA-A7E2-EAC9F043ED09}" srcOrd="0" destOrd="0" presId="urn:microsoft.com/office/officeart/2016/7/layout/LinearBlockProcessNumbered"/>
    <dgm:cxn modelId="{233F52F6-8546-417A-BE02-54F3DD94D036}" srcId="{8AA20905-3954-474B-A606-562BCA026DC1}" destId="{ED4E4A26-9BC0-4D02-8E6C-F7368AE0D43A}" srcOrd="1" destOrd="0" parTransId="{116893A5-C922-4BC3-AB2C-E1DDA242273D}" sibTransId="{182E6939-33DE-4FDA-820E-11FE8A9F7C73}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3742ED5A-BDE8-4314-9DE3-E3012AE7DF78}" type="presParOf" srcId="{579698BD-D232-4926-8D7B-29A69B90858B}" destId="{EC2814C6-32D7-4364-92D2-7C8BC31A92A8}" srcOrd="2" destOrd="0" presId="urn:microsoft.com/office/officeart/2016/7/layout/LinearBlockProcessNumbered"/>
    <dgm:cxn modelId="{229A6679-98D3-4B53-A534-465B9D88A6CD}" type="presParOf" srcId="{EC2814C6-32D7-4364-92D2-7C8BC31A92A8}" destId="{47AA7204-6BC4-4FAA-A7E2-EAC9F043ED09}" srcOrd="0" destOrd="0" presId="urn:microsoft.com/office/officeart/2016/7/layout/LinearBlockProcessNumbered"/>
    <dgm:cxn modelId="{65510E96-C7B1-4B79-A263-3DFCC7FDD0BF}" type="presParOf" srcId="{EC2814C6-32D7-4364-92D2-7C8BC31A92A8}" destId="{B790C91D-4315-4BBE-AAB0-EAA30AD5D1BA}" srcOrd="1" destOrd="0" presId="urn:microsoft.com/office/officeart/2016/7/layout/LinearBlockProcessNumbered"/>
    <dgm:cxn modelId="{5930A40C-196E-4714-8959-18DAE6AFB2A3}" type="presParOf" srcId="{EC2814C6-32D7-4364-92D2-7C8BC31A92A8}" destId="{2B5E31F3-4A19-41AF-B673-8AD9195BF0EF}" srcOrd="2" destOrd="0" presId="urn:microsoft.com/office/officeart/2016/7/layout/LinearBlockProcessNumbered"/>
    <dgm:cxn modelId="{70021111-42EF-4DA7-B4A1-BDEAAC7A00D7}" type="presParOf" srcId="{579698BD-D232-4926-8D7B-29A69B90858B}" destId="{89E3740D-F42A-42B6-9D2F-EDBB22C1776B}" srcOrd="3" destOrd="0" presId="urn:microsoft.com/office/officeart/2016/7/layout/LinearBlockProcessNumbered"/>
    <dgm:cxn modelId="{84F4F1CC-A1B5-4C55-90AC-031FB6A12F5E}" type="presParOf" srcId="{579698BD-D232-4926-8D7B-29A69B90858B}" destId="{6E14F888-8750-4CB4-9EDA-99F402A1E399}" srcOrd="4" destOrd="0" presId="urn:microsoft.com/office/officeart/2016/7/layout/LinearBlockProcessNumbered"/>
    <dgm:cxn modelId="{E80F19A5-D874-42D9-ABB6-5E06B9ECE713}" type="presParOf" srcId="{6E14F888-8750-4CB4-9EDA-99F402A1E399}" destId="{CB4FB3E6-C76C-41D8-AF70-F09F8C2F9881}" srcOrd="0" destOrd="0" presId="urn:microsoft.com/office/officeart/2016/7/layout/LinearBlockProcessNumbered"/>
    <dgm:cxn modelId="{124538DC-A089-4F1C-B71C-82B4438BB5AE}" type="presParOf" srcId="{6E14F888-8750-4CB4-9EDA-99F402A1E399}" destId="{4B204A9C-06E9-4806-B683-0DDDA8FD2F7C}" srcOrd="1" destOrd="0" presId="urn:microsoft.com/office/officeart/2016/7/layout/LinearBlockProcessNumbered"/>
    <dgm:cxn modelId="{4EE59F46-AF57-4E96-B849-2D04B3A8AAD1}" type="presParOf" srcId="{6E14F888-8750-4CB4-9EDA-99F402A1E399}" destId="{0586F725-0FEA-4248-AD84-D479B672E7A3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DC13AB6D-DEA2-4CBB-AC69-1EF1A6AD1512}">
      <dgm:prSet custT="1"/>
      <dgm:spPr/>
      <dgm:t>
        <a:bodyPr rtlCol="0"/>
        <a:lstStyle/>
        <a:p>
          <a:pPr algn="r" rtl="0">
            <a:defRPr cap="all"/>
          </a:pPr>
          <a:r>
            <a:rPr lang="pt-BR" sz="1250" dirty="0"/>
            <a:t>Aprendizado de nova tecnologia</a:t>
          </a:r>
          <a:endParaRPr lang="pt-br" sz="1250" dirty="0"/>
        </a:p>
      </dgm:t>
    </dgm:pt>
    <dgm:pt modelId="{2C752582-D9FF-4E04-A92F-827DB4BB5C48}" type="parTrans" cxnId="{4B888393-351D-4489-90C9-5A68061AB236}">
      <dgm:prSet/>
      <dgm:spPr/>
      <dgm:t>
        <a:bodyPr rtlCol="0"/>
        <a:lstStyle/>
        <a:p>
          <a:pPr rtl="0"/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 rtlCol="0"/>
        <a:lstStyle/>
        <a:p>
          <a:pPr rtl="0"/>
          <a:r>
            <a:rPr lang="pt-br"/>
            <a:t>01</a:t>
          </a:r>
        </a:p>
      </dgm:t>
    </dgm:pt>
    <dgm:pt modelId="{53742231-981F-480A-940F-203EC2F7423F}">
      <dgm:prSet custT="1"/>
      <dgm:spPr/>
      <dgm:t>
        <a:bodyPr rtlCol="0"/>
        <a:lstStyle/>
        <a:p>
          <a:pPr algn="r" rtl="0">
            <a:defRPr cap="all"/>
          </a:pPr>
          <a:r>
            <a:rPr lang="pt-br" sz="1250" dirty="0"/>
            <a:t>Gestão de tempo</a:t>
          </a:r>
        </a:p>
      </dgm:t>
    </dgm:pt>
    <dgm:pt modelId="{2FC75195-FBA1-43DE-85DD-40B4B3A2F1F3}" type="parTrans" cxnId="{F226B1C2-5D99-403A-8240-EAD6BD4D8534}">
      <dgm:prSet/>
      <dgm:spPr/>
      <dgm:t>
        <a:bodyPr rtlCol="0"/>
        <a:lstStyle/>
        <a:p>
          <a:pPr rtl="0"/>
          <a:endParaRPr lang="en-US"/>
        </a:p>
      </dgm:t>
    </dgm:pt>
    <dgm:pt modelId="{EF449C32-A7AE-4099-9E9B-9E2F736A89CE}" type="sibTrans" cxnId="{F226B1C2-5D99-403A-8240-EAD6BD4D8534}">
      <dgm:prSet phldrT="03" phldr="0"/>
      <dgm:spPr/>
      <dgm:t>
        <a:bodyPr rtlCol="0"/>
        <a:lstStyle/>
        <a:p>
          <a:pPr rtl="0"/>
          <a:r>
            <a:rPr lang="pt-br"/>
            <a:t>03</a:t>
          </a:r>
        </a:p>
      </dgm:t>
    </dgm:pt>
    <dgm:pt modelId="{13EE3CEA-4565-4F51-9460-F9F8609BACE6}">
      <dgm:prSet custT="1"/>
      <dgm:spPr/>
      <dgm:t>
        <a:bodyPr rtlCol="0"/>
        <a:lstStyle/>
        <a:p>
          <a:pPr algn="r" rtl="0">
            <a:defRPr cap="all"/>
          </a:pPr>
          <a:r>
            <a:rPr lang="pt-BR" sz="1200" dirty="0"/>
            <a:t>ORGANIZAÇÃO</a:t>
          </a:r>
          <a:endParaRPr lang="pt-br" sz="1200" dirty="0"/>
        </a:p>
      </dgm:t>
    </dgm:pt>
    <dgm:pt modelId="{356113A4-A03F-47A1-86E4-AD747A78189E}" type="parTrans" cxnId="{A2E12AC3-EE7D-4FD8-A60D-E0FAC8A0C8D7}">
      <dgm:prSet/>
      <dgm:spPr/>
      <dgm:t>
        <a:bodyPr/>
        <a:lstStyle/>
        <a:p>
          <a:endParaRPr lang="pt-BR"/>
        </a:p>
      </dgm:t>
    </dgm:pt>
    <dgm:pt modelId="{1CF89E9C-58F7-4AE7-9DB4-E69649A878AE}" type="sibTrans" cxnId="{A2E12AC3-EE7D-4FD8-A60D-E0FAC8A0C8D7}">
      <dgm:prSet phldrT="02" phldr="0"/>
      <dgm:spPr/>
      <dgm:t>
        <a:bodyPr/>
        <a:lstStyle/>
        <a:p>
          <a:r>
            <a:rPr lang="pt-BR"/>
            <a:t>02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3" custLinFactNeighborX="-3520" custLinFactNeighborY="-444"/>
      <dgm:spPr/>
    </dgm:pt>
    <dgm:pt modelId="{BBA91679-4684-4A04-8AEB-03038C78A75C}" type="pres">
      <dgm:prSet presAssocID="{9C64CC83-643C-4E12-8F97-BC19DC031190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3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6E14F888-8750-4CB4-9EDA-99F402A1E399}" type="pres">
      <dgm:prSet presAssocID="{13EE3CEA-4565-4F51-9460-F9F8609BACE6}" presName="compositeNode" presStyleCnt="0">
        <dgm:presLayoutVars>
          <dgm:bulletEnabled val="1"/>
        </dgm:presLayoutVars>
      </dgm:prSet>
      <dgm:spPr/>
    </dgm:pt>
    <dgm:pt modelId="{CB4FB3E6-C76C-41D8-AF70-F09F8C2F9881}" type="pres">
      <dgm:prSet presAssocID="{13EE3CEA-4565-4F51-9460-F9F8609BACE6}" presName="bgRect" presStyleLbl="alignNode1" presStyleIdx="1" presStyleCnt="3" custLinFactNeighborX="-29" custLinFactNeighborY="-444"/>
      <dgm:spPr/>
    </dgm:pt>
    <dgm:pt modelId="{4B204A9C-06E9-4806-B683-0DDDA8FD2F7C}" type="pres">
      <dgm:prSet presAssocID="{1CF89E9C-58F7-4AE7-9DB4-E69649A878AE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0586F725-0FEA-4248-AD84-D479B672E7A3}" type="pres">
      <dgm:prSet presAssocID="{13EE3CEA-4565-4F51-9460-F9F8609BACE6}" presName="nodeRect" presStyleLbl="alignNode1" presStyleIdx="1" presStyleCnt="3">
        <dgm:presLayoutVars>
          <dgm:bulletEnabled val="1"/>
        </dgm:presLayoutVars>
      </dgm:prSet>
      <dgm:spPr/>
    </dgm:pt>
    <dgm:pt modelId="{E3F01CF0-F92D-4AAC-8AEC-53078604F1C5}" type="pres">
      <dgm:prSet presAssocID="{1CF89E9C-58F7-4AE7-9DB4-E69649A878AE}" presName="sibTrans" presStyleCnt="0"/>
      <dgm:spPr/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</dgm:pt>
    <dgm:pt modelId="{00AE7F27-0E5D-4AFB-ACD6-B5A19E79EA42}" type="pres">
      <dgm:prSet presAssocID="{53742231-981F-480A-940F-203EC2F7423F}" presName="bgRect" presStyleLbl="alignNode1" presStyleIdx="2" presStyleCnt="3"/>
      <dgm:spPr/>
    </dgm:pt>
    <dgm:pt modelId="{975C752B-C37A-4BA6-A3AE-2202A141404A}" type="pres">
      <dgm:prSet presAssocID="{EF449C32-A7AE-4099-9E9B-9E2F736A89CE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C5BDCA19-B754-421E-A6CC-628F80FC74CB}" type="pres">
      <dgm:prSet presAssocID="{53742231-981F-480A-940F-203EC2F7423F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5A91070C-38BD-4410-B22A-377FFD3757EC}" type="presOf" srcId="{13EE3CEA-4565-4F51-9460-F9F8609BACE6}" destId="{0586F725-0FEA-4248-AD84-D479B672E7A3}" srcOrd="1" destOrd="0" presId="urn:microsoft.com/office/officeart/2016/7/layout/LinearBlockProcessNumbered"/>
    <dgm:cxn modelId="{1B37B06C-1AF2-4A5B-BF30-B09509F09F53}" type="presOf" srcId="{1CF89E9C-58F7-4AE7-9DB4-E69649A878AE}" destId="{4B204A9C-06E9-4806-B683-0DDDA8FD2F7C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F226B1C2-5D99-403A-8240-EAD6BD4D8534}" srcId="{8AA20905-3954-474B-A606-562BCA026DC1}" destId="{53742231-981F-480A-940F-203EC2F7423F}" srcOrd="2" destOrd="0" parTransId="{2FC75195-FBA1-43DE-85DD-40B4B3A2F1F3}" sibTransId="{EF449C32-A7AE-4099-9E9B-9E2F736A89CE}"/>
    <dgm:cxn modelId="{A2E12AC3-EE7D-4FD8-A60D-E0FAC8A0C8D7}" srcId="{8AA20905-3954-474B-A606-562BCA026DC1}" destId="{13EE3CEA-4565-4F51-9460-F9F8609BACE6}" srcOrd="1" destOrd="0" parTransId="{356113A4-A03F-47A1-86E4-AD747A78189E}" sibTransId="{1CF89E9C-58F7-4AE7-9DB4-E69649A878A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4544DECB-B48D-4200-B63D-22B34A29C4AC}" type="presOf" srcId="{13EE3CEA-4565-4F51-9460-F9F8609BACE6}" destId="{CB4FB3E6-C76C-41D8-AF70-F09F8C2F9881}" srcOrd="0" destOrd="0" presId="urn:microsoft.com/office/officeart/2016/7/layout/LinearBlockProcessNumbered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84F4F1CC-A1B5-4C55-90AC-031FB6A12F5E}" type="presParOf" srcId="{579698BD-D232-4926-8D7B-29A69B90858B}" destId="{6E14F888-8750-4CB4-9EDA-99F402A1E399}" srcOrd="2" destOrd="0" presId="urn:microsoft.com/office/officeart/2016/7/layout/LinearBlockProcessNumbered"/>
    <dgm:cxn modelId="{E80F19A5-D874-42D9-ABB6-5E06B9ECE713}" type="presParOf" srcId="{6E14F888-8750-4CB4-9EDA-99F402A1E399}" destId="{CB4FB3E6-C76C-41D8-AF70-F09F8C2F9881}" srcOrd="0" destOrd="0" presId="urn:microsoft.com/office/officeart/2016/7/layout/LinearBlockProcessNumbered"/>
    <dgm:cxn modelId="{124538DC-A089-4F1C-B71C-82B4438BB5AE}" type="presParOf" srcId="{6E14F888-8750-4CB4-9EDA-99F402A1E399}" destId="{4B204A9C-06E9-4806-B683-0DDDA8FD2F7C}" srcOrd="1" destOrd="0" presId="urn:microsoft.com/office/officeart/2016/7/layout/LinearBlockProcessNumbered"/>
    <dgm:cxn modelId="{4EE59F46-AF57-4E96-B849-2D04B3A8AAD1}" type="presParOf" srcId="{6E14F888-8750-4CB4-9EDA-99F402A1E399}" destId="{0586F725-0FEA-4248-AD84-D479B672E7A3}" srcOrd="2" destOrd="0" presId="urn:microsoft.com/office/officeart/2016/7/layout/LinearBlockProcessNumbered"/>
    <dgm:cxn modelId="{B877F936-CDD5-4B2C-986A-8DC45A1001C3}" type="presParOf" srcId="{579698BD-D232-4926-8D7B-29A69B90858B}" destId="{E3F01CF0-F92D-4AAC-8AEC-53078604F1C5}" srcOrd="3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4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DC13AB6D-DEA2-4CBB-AC69-1EF1A6AD1512}">
      <dgm:prSet custT="1"/>
      <dgm:spPr/>
      <dgm:t>
        <a:bodyPr rtlCol="0"/>
        <a:lstStyle/>
        <a:p>
          <a:pPr algn="r" rtl="0">
            <a:defRPr cap="all"/>
          </a:pPr>
          <a:r>
            <a:rPr lang="pt-BR" sz="1250" dirty="0"/>
            <a:t>Baixa comunicação com o cliente</a:t>
          </a:r>
          <a:endParaRPr lang="pt-br" sz="1250" dirty="0"/>
        </a:p>
      </dgm:t>
    </dgm:pt>
    <dgm:pt modelId="{2C752582-D9FF-4E04-A92F-827DB4BB5C48}" type="parTrans" cxnId="{4B888393-351D-4489-90C9-5A68061AB236}">
      <dgm:prSet/>
      <dgm:spPr/>
      <dgm:t>
        <a:bodyPr rtlCol="0"/>
        <a:lstStyle/>
        <a:p>
          <a:pPr rtl="0"/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 rtlCol="0"/>
        <a:lstStyle/>
        <a:p>
          <a:pPr rtl="0"/>
          <a:r>
            <a:rPr lang="pt-br"/>
            <a:t>01</a:t>
          </a:r>
        </a:p>
      </dgm:t>
    </dgm:pt>
    <dgm:pt modelId="{ED4E4A26-9BC0-4D02-8E6C-F7368AE0D43A}">
      <dgm:prSet custT="1"/>
      <dgm:spPr/>
      <dgm:t>
        <a:bodyPr rtlCol="0"/>
        <a:lstStyle/>
        <a:p>
          <a:pPr algn="r" rtl="0">
            <a:defRPr cap="all"/>
          </a:pPr>
          <a:r>
            <a:rPr lang="pt-BR" sz="1250" dirty="0"/>
            <a:t>Não completude de todos os pontos exigidos</a:t>
          </a:r>
          <a:endParaRPr lang="pt-br" sz="1250" dirty="0"/>
        </a:p>
      </dgm:t>
    </dgm:pt>
    <dgm:pt modelId="{116893A5-C922-4BC3-AB2C-E1DDA242273D}" type="parTrans" cxnId="{233F52F6-8546-417A-BE02-54F3DD94D036}">
      <dgm:prSet/>
      <dgm:spPr/>
      <dgm:t>
        <a:bodyPr/>
        <a:lstStyle/>
        <a:p>
          <a:endParaRPr lang="pt-BR"/>
        </a:p>
      </dgm:t>
    </dgm:pt>
    <dgm:pt modelId="{182E6939-33DE-4FDA-820E-11FE8A9F7C73}" type="sibTrans" cxnId="{233F52F6-8546-417A-BE02-54F3DD94D036}">
      <dgm:prSet phldrT="02" phldr="0"/>
      <dgm:spPr/>
      <dgm:t>
        <a:bodyPr/>
        <a:lstStyle/>
        <a:p>
          <a:r>
            <a:rPr lang="pt-BR"/>
            <a:t>02</a:t>
          </a:r>
        </a:p>
      </dgm:t>
    </dgm:pt>
    <dgm:pt modelId="{13EE3CEA-4565-4F51-9460-F9F8609BACE6}">
      <dgm:prSet custT="1"/>
      <dgm:spPr/>
      <dgm:t>
        <a:bodyPr rtlCol="0"/>
        <a:lstStyle/>
        <a:p>
          <a:pPr algn="r" rtl="0">
            <a:defRPr cap="all"/>
          </a:pPr>
          <a:r>
            <a:rPr lang="pt-BR" sz="1200" dirty="0"/>
            <a:t>FALTA DE CONHECIMENTO atrasou O DESENVOLVIMENTO</a:t>
          </a:r>
          <a:endParaRPr lang="pt-br" sz="1200" dirty="0"/>
        </a:p>
      </dgm:t>
    </dgm:pt>
    <dgm:pt modelId="{356113A4-A03F-47A1-86E4-AD747A78189E}" type="parTrans" cxnId="{A2E12AC3-EE7D-4FD8-A60D-E0FAC8A0C8D7}">
      <dgm:prSet/>
      <dgm:spPr/>
      <dgm:t>
        <a:bodyPr/>
        <a:lstStyle/>
        <a:p>
          <a:endParaRPr lang="pt-BR"/>
        </a:p>
      </dgm:t>
    </dgm:pt>
    <dgm:pt modelId="{1CF89E9C-58F7-4AE7-9DB4-E69649A878AE}" type="sibTrans" cxnId="{A2E12AC3-EE7D-4FD8-A60D-E0FAC8A0C8D7}">
      <dgm:prSet phldrT="03" phldr="0"/>
      <dgm:spPr/>
      <dgm:t>
        <a:bodyPr/>
        <a:lstStyle/>
        <a:p>
          <a:r>
            <a:rPr lang="pt-BR"/>
            <a:t>03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3" custLinFactNeighborX="-3520" custLinFactNeighborY="-444"/>
      <dgm:spPr/>
    </dgm:pt>
    <dgm:pt modelId="{BBA91679-4684-4A04-8AEB-03038C78A75C}" type="pres">
      <dgm:prSet presAssocID="{9C64CC83-643C-4E12-8F97-BC19DC031190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3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EC2814C6-32D7-4364-92D2-7C8BC31A92A8}" type="pres">
      <dgm:prSet presAssocID="{ED4E4A26-9BC0-4D02-8E6C-F7368AE0D43A}" presName="compositeNode" presStyleCnt="0">
        <dgm:presLayoutVars>
          <dgm:bulletEnabled val="1"/>
        </dgm:presLayoutVars>
      </dgm:prSet>
      <dgm:spPr/>
    </dgm:pt>
    <dgm:pt modelId="{47AA7204-6BC4-4FAA-A7E2-EAC9F043ED09}" type="pres">
      <dgm:prSet presAssocID="{ED4E4A26-9BC0-4D02-8E6C-F7368AE0D43A}" presName="bgRect" presStyleLbl="alignNode1" presStyleIdx="1" presStyleCnt="3" custLinFactNeighborX="-130" custLinFactNeighborY="-797"/>
      <dgm:spPr/>
    </dgm:pt>
    <dgm:pt modelId="{B790C91D-4315-4BBE-AAB0-EAA30AD5D1BA}" type="pres">
      <dgm:prSet presAssocID="{182E6939-33DE-4FDA-820E-11FE8A9F7C7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2B5E31F3-4A19-41AF-B673-8AD9195BF0EF}" type="pres">
      <dgm:prSet presAssocID="{ED4E4A26-9BC0-4D02-8E6C-F7368AE0D43A}" presName="nodeRect" presStyleLbl="alignNode1" presStyleIdx="1" presStyleCnt="3">
        <dgm:presLayoutVars>
          <dgm:bulletEnabled val="1"/>
        </dgm:presLayoutVars>
      </dgm:prSet>
      <dgm:spPr/>
    </dgm:pt>
    <dgm:pt modelId="{89E3740D-F42A-42B6-9D2F-EDBB22C1776B}" type="pres">
      <dgm:prSet presAssocID="{182E6939-33DE-4FDA-820E-11FE8A9F7C73}" presName="sibTrans" presStyleCnt="0"/>
      <dgm:spPr/>
    </dgm:pt>
    <dgm:pt modelId="{6E14F888-8750-4CB4-9EDA-99F402A1E399}" type="pres">
      <dgm:prSet presAssocID="{13EE3CEA-4565-4F51-9460-F9F8609BACE6}" presName="compositeNode" presStyleCnt="0">
        <dgm:presLayoutVars>
          <dgm:bulletEnabled val="1"/>
        </dgm:presLayoutVars>
      </dgm:prSet>
      <dgm:spPr/>
    </dgm:pt>
    <dgm:pt modelId="{CB4FB3E6-C76C-41D8-AF70-F09F8C2F9881}" type="pres">
      <dgm:prSet presAssocID="{13EE3CEA-4565-4F51-9460-F9F8609BACE6}" presName="bgRect" presStyleLbl="alignNode1" presStyleIdx="2" presStyleCnt="3" custLinFactNeighborX="-29" custLinFactNeighborY="-444"/>
      <dgm:spPr/>
    </dgm:pt>
    <dgm:pt modelId="{4B204A9C-06E9-4806-B683-0DDDA8FD2F7C}" type="pres">
      <dgm:prSet presAssocID="{1CF89E9C-58F7-4AE7-9DB4-E69649A878AE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0586F725-0FEA-4248-AD84-D479B672E7A3}" type="pres">
      <dgm:prSet presAssocID="{13EE3CEA-4565-4F51-9460-F9F8609BACE6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5A91070C-38BD-4410-B22A-377FFD3757EC}" type="presOf" srcId="{13EE3CEA-4565-4F51-9460-F9F8609BACE6}" destId="{0586F725-0FEA-4248-AD84-D479B672E7A3}" srcOrd="1" destOrd="0" presId="urn:microsoft.com/office/officeart/2016/7/layout/LinearBlockProcessNumbered"/>
    <dgm:cxn modelId="{13A20B26-F96F-4E9F-92D1-76DF3026E09E}" type="presOf" srcId="{182E6939-33DE-4FDA-820E-11FE8A9F7C73}" destId="{B790C91D-4315-4BBE-AAB0-EAA30AD5D1BA}" srcOrd="0" destOrd="0" presId="urn:microsoft.com/office/officeart/2016/7/layout/LinearBlockProcessNumbered"/>
    <dgm:cxn modelId="{10936963-C41F-4439-8806-8ED98D225F4E}" type="presOf" srcId="{ED4E4A26-9BC0-4D02-8E6C-F7368AE0D43A}" destId="{2B5E31F3-4A19-41AF-B673-8AD9195BF0EF}" srcOrd="1" destOrd="0" presId="urn:microsoft.com/office/officeart/2016/7/layout/LinearBlockProcessNumbered"/>
    <dgm:cxn modelId="{1B37B06C-1AF2-4A5B-BF30-B09509F09F53}" type="presOf" srcId="{1CF89E9C-58F7-4AE7-9DB4-E69649A878AE}" destId="{4B204A9C-06E9-4806-B683-0DDDA8FD2F7C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A2E12AC3-EE7D-4FD8-A60D-E0FAC8A0C8D7}" srcId="{8AA20905-3954-474B-A606-562BCA026DC1}" destId="{13EE3CEA-4565-4F51-9460-F9F8609BACE6}" srcOrd="2" destOrd="0" parTransId="{356113A4-A03F-47A1-86E4-AD747A78189E}" sibTransId="{1CF89E9C-58F7-4AE7-9DB4-E69649A878A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4544DECB-B48D-4200-B63D-22B34A29C4AC}" type="presOf" srcId="{13EE3CEA-4565-4F51-9460-F9F8609BACE6}" destId="{CB4FB3E6-C76C-41D8-AF70-F09F8C2F9881}" srcOrd="0" destOrd="0" presId="urn:microsoft.com/office/officeart/2016/7/layout/LinearBlockProcessNumbered"/>
    <dgm:cxn modelId="{72D4D3DF-6820-4597-AA83-94303652E3EB}" type="presOf" srcId="{ED4E4A26-9BC0-4D02-8E6C-F7368AE0D43A}" destId="{47AA7204-6BC4-4FAA-A7E2-EAC9F043ED09}" srcOrd="0" destOrd="0" presId="urn:microsoft.com/office/officeart/2016/7/layout/LinearBlockProcessNumbered"/>
    <dgm:cxn modelId="{233F52F6-8546-417A-BE02-54F3DD94D036}" srcId="{8AA20905-3954-474B-A606-562BCA026DC1}" destId="{ED4E4A26-9BC0-4D02-8E6C-F7368AE0D43A}" srcOrd="1" destOrd="0" parTransId="{116893A5-C922-4BC3-AB2C-E1DDA242273D}" sibTransId="{182E6939-33DE-4FDA-820E-11FE8A9F7C73}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3742ED5A-BDE8-4314-9DE3-E3012AE7DF78}" type="presParOf" srcId="{579698BD-D232-4926-8D7B-29A69B90858B}" destId="{EC2814C6-32D7-4364-92D2-7C8BC31A92A8}" srcOrd="2" destOrd="0" presId="urn:microsoft.com/office/officeart/2016/7/layout/LinearBlockProcessNumbered"/>
    <dgm:cxn modelId="{229A6679-98D3-4B53-A534-465B9D88A6CD}" type="presParOf" srcId="{EC2814C6-32D7-4364-92D2-7C8BC31A92A8}" destId="{47AA7204-6BC4-4FAA-A7E2-EAC9F043ED09}" srcOrd="0" destOrd="0" presId="urn:microsoft.com/office/officeart/2016/7/layout/LinearBlockProcessNumbered"/>
    <dgm:cxn modelId="{65510E96-C7B1-4B79-A263-3DFCC7FDD0BF}" type="presParOf" srcId="{EC2814C6-32D7-4364-92D2-7C8BC31A92A8}" destId="{B790C91D-4315-4BBE-AAB0-EAA30AD5D1BA}" srcOrd="1" destOrd="0" presId="urn:microsoft.com/office/officeart/2016/7/layout/LinearBlockProcessNumbered"/>
    <dgm:cxn modelId="{5930A40C-196E-4714-8959-18DAE6AFB2A3}" type="presParOf" srcId="{EC2814C6-32D7-4364-92D2-7C8BC31A92A8}" destId="{2B5E31F3-4A19-41AF-B673-8AD9195BF0EF}" srcOrd="2" destOrd="0" presId="urn:microsoft.com/office/officeart/2016/7/layout/LinearBlockProcessNumbered"/>
    <dgm:cxn modelId="{70021111-42EF-4DA7-B4A1-BDEAAC7A00D7}" type="presParOf" srcId="{579698BD-D232-4926-8D7B-29A69B90858B}" destId="{89E3740D-F42A-42B6-9D2F-EDBB22C1776B}" srcOrd="3" destOrd="0" presId="urn:microsoft.com/office/officeart/2016/7/layout/LinearBlockProcessNumbered"/>
    <dgm:cxn modelId="{84F4F1CC-A1B5-4C55-90AC-031FB6A12F5E}" type="presParOf" srcId="{579698BD-D232-4926-8D7B-29A69B90858B}" destId="{6E14F888-8750-4CB4-9EDA-99F402A1E399}" srcOrd="4" destOrd="0" presId="urn:microsoft.com/office/officeart/2016/7/layout/LinearBlockProcessNumbered"/>
    <dgm:cxn modelId="{E80F19A5-D874-42D9-ABB6-5E06B9ECE713}" type="presParOf" srcId="{6E14F888-8750-4CB4-9EDA-99F402A1E399}" destId="{CB4FB3E6-C76C-41D8-AF70-F09F8C2F9881}" srcOrd="0" destOrd="0" presId="urn:microsoft.com/office/officeart/2016/7/layout/LinearBlockProcessNumbered"/>
    <dgm:cxn modelId="{124538DC-A089-4F1C-B71C-82B4438BB5AE}" type="presParOf" srcId="{6E14F888-8750-4CB4-9EDA-99F402A1E399}" destId="{4B204A9C-06E9-4806-B683-0DDDA8FD2F7C}" srcOrd="1" destOrd="0" presId="urn:microsoft.com/office/officeart/2016/7/layout/LinearBlockProcessNumbered"/>
    <dgm:cxn modelId="{4EE59F46-AF57-4E96-B849-2D04B3A8AAD1}" type="presParOf" srcId="{6E14F888-8750-4CB4-9EDA-99F402A1E399}" destId="{0586F725-0FEA-4248-AD84-D479B672E7A3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0" y="0"/>
          <a:ext cx="3275967" cy="3714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900" kern="1200" dirty="0"/>
            <a:t>Projeto base MVC contendo listagem de “todos” precisa de manutenção</a:t>
          </a:r>
          <a:endParaRPr lang="pt-br" sz="1900" kern="1200" dirty="0"/>
        </a:p>
      </dsp:txBody>
      <dsp:txXfrm>
        <a:off x="0" y="1485900"/>
        <a:ext cx="3275967" cy="2228850"/>
      </dsp:txXfrm>
    </dsp:sp>
    <dsp:sp modelId="{BBA91679-4684-4A04-8AEB-03038C78A75C}">
      <dsp:nvSpPr>
        <dsp:cNvPr id="0" name=""/>
        <dsp:cNvSpPr/>
      </dsp:nvSpPr>
      <dsp:spPr>
        <a:xfrm>
          <a:off x="80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01</a:t>
          </a:r>
        </a:p>
      </dsp:txBody>
      <dsp:txXfrm>
        <a:off x="808" y="0"/>
        <a:ext cx="3275967" cy="1485900"/>
      </dsp:txXfrm>
    </dsp:sp>
    <dsp:sp modelId="{00AE7F27-0E5D-4AFB-ACD6-B5A19E79EA42}">
      <dsp:nvSpPr>
        <dsp:cNvPr id="0" name=""/>
        <dsp:cNvSpPr/>
      </dsp:nvSpPr>
      <dsp:spPr>
        <a:xfrm>
          <a:off x="3538853" y="0"/>
          <a:ext cx="3275967" cy="37147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900" kern="1200" dirty="0"/>
            <a:t>Implementar novo serviço de paginação na listagem em </a:t>
          </a:r>
          <a:r>
            <a:rPr lang="pt-br" sz="1900" kern="1200" dirty="0" err="1"/>
            <a:t>back</a:t>
          </a:r>
          <a:r>
            <a:rPr lang="pt-br" sz="1900" kern="1200" dirty="0"/>
            <a:t> e </a:t>
          </a:r>
          <a:r>
            <a:rPr lang="pt-br" sz="1900" kern="1200" dirty="0" err="1"/>
            <a:t>frontend</a:t>
          </a:r>
          <a:endParaRPr lang="pt-br" sz="1900" kern="1200" dirty="0"/>
        </a:p>
      </dsp:txBody>
      <dsp:txXfrm>
        <a:off x="3538853" y="1485900"/>
        <a:ext cx="3275967" cy="2228850"/>
      </dsp:txXfrm>
    </dsp:sp>
    <dsp:sp modelId="{975C752B-C37A-4BA6-A3AE-2202A141404A}">
      <dsp:nvSpPr>
        <dsp:cNvPr id="0" name=""/>
        <dsp:cNvSpPr/>
      </dsp:nvSpPr>
      <dsp:spPr>
        <a:xfrm>
          <a:off x="3538853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02</a:t>
          </a:r>
        </a:p>
      </dsp:txBody>
      <dsp:txXfrm>
        <a:off x="3538853" y="0"/>
        <a:ext cx="3275967" cy="1485900"/>
      </dsp:txXfrm>
    </dsp:sp>
    <dsp:sp modelId="{CAD62F17-E99D-4FEF-B376-961CA4CB20EB}">
      <dsp:nvSpPr>
        <dsp:cNvPr id="0" name=""/>
        <dsp:cNvSpPr/>
      </dsp:nvSpPr>
      <dsp:spPr>
        <a:xfrm>
          <a:off x="7076898" y="0"/>
          <a:ext cx="3275967" cy="37147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900" kern="1200" dirty="0"/>
            <a:t>Cumprir com requisitos apresentados em documentação e código</a:t>
          </a:r>
        </a:p>
      </dsp:txBody>
      <dsp:txXfrm>
        <a:off x="7076898" y="1485900"/>
        <a:ext cx="3275967" cy="2228850"/>
      </dsp:txXfrm>
    </dsp:sp>
    <dsp:sp modelId="{E20811D6-E5D4-4C9E-AABF-9E0E1902CA2C}">
      <dsp:nvSpPr>
        <dsp:cNvPr id="0" name=""/>
        <dsp:cNvSpPr/>
      </dsp:nvSpPr>
      <dsp:spPr>
        <a:xfrm>
          <a:off x="707689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03</a:t>
          </a:r>
        </a:p>
      </dsp:txBody>
      <dsp:txXfrm>
        <a:off x="7076898" y="0"/>
        <a:ext cx="3275967" cy="14859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0" y="680713"/>
          <a:ext cx="1943841" cy="233261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0" rIns="192008" bIns="330200" numCol="1" spcCol="1270" rtlCol="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Analisar código já implementado</a:t>
          </a:r>
          <a:endParaRPr lang="pt-br" sz="1250" kern="1200" dirty="0"/>
        </a:p>
      </dsp:txBody>
      <dsp:txXfrm>
        <a:off x="0" y="1613757"/>
        <a:ext cx="1943841" cy="1399566"/>
      </dsp:txXfrm>
    </dsp:sp>
    <dsp:sp modelId="{BBA91679-4684-4A04-8AEB-03038C78A75C}">
      <dsp:nvSpPr>
        <dsp:cNvPr id="0" name=""/>
        <dsp:cNvSpPr/>
      </dsp:nvSpPr>
      <dsp:spPr>
        <a:xfrm>
          <a:off x="6218" y="691069"/>
          <a:ext cx="1943841" cy="933044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165100" rIns="192008" bIns="165100" numCol="1" spcCol="1270" rtlCol="0" anchor="ctr" anchorCtr="0">
          <a:noAutofit/>
        </a:bodyPr>
        <a:lstStyle/>
        <a:p>
          <a:pPr marL="0" lvl="0" indent="0" algn="l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300" kern="1200"/>
            <a:t>01</a:t>
          </a:r>
        </a:p>
      </dsp:txBody>
      <dsp:txXfrm>
        <a:off x="6218" y="691069"/>
        <a:ext cx="1943841" cy="933044"/>
      </dsp:txXfrm>
    </dsp:sp>
    <dsp:sp modelId="{47AA7204-6BC4-4FAA-A7E2-EAC9F043ED09}">
      <dsp:nvSpPr>
        <dsp:cNvPr id="0" name=""/>
        <dsp:cNvSpPr/>
      </dsp:nvSpPr>
      <dsp:spPr>
        <a:xfrm>
          <a:off x="2103040" y="672479"/>
          <a:ext cx="1943841" cy="233261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0" rIns="192008" bIns="330200" numCol="1" spcCol="1270" rtlCol="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Organizar tarefas e prioridades</a:t>
          </a:r>
          <a:endParaRPr lang="pt-br" sz="1250" kern="1200" dirty="0"/>
        </a:p>
      </dsp:txBody>
      <dsp:txXfrm>
        <a:off x="2103040" y="1605523"/>
        <a:ext cx="1943841" cy="1399566"/>
      </dsp:txXfrm>
    </dsp:sp>
    <dsp:sp modelId="{B790C91D-4315-4BBE-AAB0-EAA30AD5D1BA}">
      <dsp:nvSpPr>
        <dsp:cNvPr id="0" name=""/>
        <dsp:cNvSpPr/>
      </dsp:nvSpPr>
      <dsp:spPr>
        <a:xfrm>
          <a:off x="2105567" y="691069"/>
          <a:ext cx="1943841" cy="933044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165100" rIns="192008" bIns="16510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300" kern="1200"/>
            <a:t>02</a:t>
          </a:r>
        </a:p>
      </dsp:txBody>
      <dsp:txXfrm>
        <a:off x="2105567" y="691069"/>
        <a:ext cx="1943841" cy="933044"/>
      </dsp:txXfrm>
    </dsp:sp>
    <dsp:sp modelId="{CB4FB3E6-C76C-41D8-AF70-F09F8C2F9881}">
      <dsp:nvSpPr>
        <dsp:cNvPr id="0" name=""/>
        <dsp:cNvSpPr/>
      </dsp:nvSpPr>
      <dsp:spPr>
        <a:xfrm>
          <a:off x="4204352" y="680713"/>
          <a:ext cx="1943841" cy="233261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0" rIns="192008" bIns="330200" numCol="1" spcCol="1270" rtlCol="0" anchor="t" anchorCtr="0">
          <a:noAutofit/>
        </a:bodyPr>
        <a:lstStyle/>
        <a:p>
          <a:pPr marL="0" lvl="0" indent="0" algn="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00" kern="1200" dirty="0"/>
            <a:t>Revisar e estudar .NET e </a:t>
          </a:r>
          <a:r>
            <a:rPr lang="pt-BR" sz="1200" kern="1200" dirty="0" err="1"/>
            <a:t>AngularjS</a:t>
          </a:r>
          <a:endParaRPr lang="pt-br" sz="1200" kern="1200" dirty="0"/>
        </a:p>
      </dsp:txBody>
      <dsp:txXfrm>
        <a:off x="4204352" y="1613757"/>
        <a:ext cx="1943841" cy="1399566"/>
      </dsp:txXfrm>
    </dsp:sp>
    <dsp:sp modelId="{4B204A9C-06E9-4806-B683-0DDDA8FD2F7C}">
      <dsp:nvSpPr>
        <dsp:cNvPr id="0" name=""/>
        <dsp:cNvSpPr/>
      </dsp:nvSpPr>
      <dsp:spPr>
        <a:xfrm>
          <a:off x="4204916" y="691069"/>
          <a:ext cx="1943841" cy="933044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165100" rIns="192008" bIns="16510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300" kern="1200"/>
            <a:t>03</a:t>
          </a:r>
        </a:p>
      </dsp:txBody>
      <dsp:txXfrm>
        <a:off x="4204916" y="691069"/>
        <a:ext cx="1943841" cy="933044"/>
      </dsp:txXfrm>
    </dsp:sp>
    <dsp:sp modelId="{00AE7F27-0E5D-4AFB-ACD6-B5A19E79EA42}">
      <dsp:nvSpPr>
        <dsp:cNvPr id="0" name=""/>
        <dsp:cNvSpPr/>
      </dsp:nvSpPr>
      <dsp:spPr>
        <a:xfrm>
          <a:off x="6304265" y="691069"/>
          <a:ext cx="1943841" cy="233261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0" rIns="192008" bIns="330200" numCol="1" spcCol="1270" rtlCol="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D</a:t>
          </a:r>
          <a:r>
            <a:rPr lang="pt-BR" sz="1250" kern="1200" dirty="0"/>
            <a:t>e</a:t>
          </a:r>
          <a:r>
            <a:rPr lang="pt-br" sz="1250" kern="1200" dirty="0"/>
            <a:t>senvolver tarefas conforme organizado</a:t>
          </a:r>
        </a:p>
      </dsp:txBody>
      <dsp:txXfrm>
        <a:off x="6304265" y="1624113"/>
        <a:ext cx="1943841" cy="1399566"/>
      </dsp:txXfrm>
    </dsp:sp>
    <dsp:sp modelId="{975C752B-C37A-4BA6-A3AE-2202A141404A}">
      <dsp:nvSpPr>
        <dsp:cNvPr id="0" name=""/>
        <dsp:cNvSpPr/>
      </dsp:nvSpPr>
      <dsp:spPr>
        <a:xfrm>
          <a:off x="6304265" y="691069"/>
          <a:ext cx="1943841" cy="933044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165100" rIns="192008" bIns="165100" numCol="1" spcCol="1270" rtlCol="0" anchor="ctr" anchorCtr="0">
          <a:noAutofit/>
        </a:bodyPr>
        <a:lstStyle/>
        <a:p>
          <a:pPr marL="0" lvl="0" indent="0" algn="l" defTabSz="1911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300" kern="1200"/>
            <a:t>04</a:t>
          </a:r>
        </a:p>
      </dsp:txBody>
      <dsp:txXfrm>
        <a:off x="6304265" y="691069"/>
        <a:ext cx="1943841" cy="933044"/>
      </dsp:txXfrm>
    </dsp:sp>
    <dsp:sp modelId="{D3091B34-2DCD-458B-88EF-8BE8BCE1D262}">
      <dsp:nvSpPr>
        <dsp:cNvPr id="0" name=""/>
        <dsp:cNvSpPr/>
      </dsp:nvSpPr>
      <dsp:spPr>
        <a:xfrm>
          <a:off x="8403614" y="691069"/>
          <a:ext cx="1943841" cy="233261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0" rIns="192008" bIns="330200" numCol="1" spcCol="127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Entrega</a:t>
          </a:r>
          <a:endParaRPr lang="pt-BR" sz="1250" kern="1200" dirty="0"/>
        </a:p>
      </dsp:txBody>
      <dsp:txXfrm>
        <a:off x="8403614" y="1624113"/>
        <a:ext cx="1943841" cy="1399566"/>
      </dsp:txXfrm>
    </dsp:sp>
    <dsp:sp modelId="{4AEF3CF6-DC2D-4862-8A1C-09513672FA6E}">
      <dsp:nvSpPr>
        <dsp:cNvPr id="0" name=""/>
        <dsp:cNvSpPr/>
      </dsp:nvSpPr>
      <dsp:spPr>
        <a:xfrm>
          <a:off x="8403614" y="691069"/>
          <a:ext cx="1943841" cy="933044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08" tIns="165100" rIns="192008" bIns="16510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300" kern="1200"/>
            <a:t>05</a:t>
          </a:r>
        </a:p>
      </dsp:txBody>
      <dsp:txXfrm>
        <a:off x="8403614" y="691069"/>
        <a:ext cx="1943841" cy="9330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0" y="0"/>
          <a:ext cx="3275967" cy="3714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Prazo e disponibilidade de tempo</a:t>
          </a:r>
          <a:endParaRPr lang="pt-br" sz="1250" kern="1200" dirty="0"/>
        </a:p>
      </dsp:txBody>
      <dsp:txXfrm>
        <a:off x="0" y="1485900"/>
        <a:ext cx="3275967" cy="2228850"/>
      </dsp:txXfrm>
    </dsp:sp>
    <dsp:sp modelId="{BBA91679-4684-4A04-8AEB-03038C78A75C}">
      <dsp:nvSpPr>
        <dsp:cNvPr id="0" name=""/>
        <dsp:cNvSpPr/>
      </dsp:nvSpPr>
      <dsp:spPr>
        <a:xfrm>
          <a:off x="80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01</a:t>
          </a:r>
        </a:p>
      </dsp:txBody>
      <dsp:txXfrm>
        <a:off x="808" y="0"/>
        <a:ext cx="3275967" cy="1485900"/>
      </dsp:txXfrm>
    </dsp:sp>
    <dsp:sp modelId="{47AA7204-6BC4-4FAA-A7E2-EAC9F043ED09}">
      <dsp:nvSpPr>
        <dsp:cNvPr id="0" name=""/>
        <dsp:cNvSpPr/>
      </dsp:nvSpPr>
      <dsp:spPr>
        <a:xfrm>
          <a:off x="3534595" y="0"/>
          <a:ext cx="3275967" cy="37147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Falta de conhecimento pleno das Tecnologias</a:t>
          </a:r>
          <a:endParaRPr lang="pt-br" sz="1250" kern="1200" dirty="0"/>
        </a:p>
      </dsp:txBody>
      <dsp:txXfrm>
        <a:off x="3534595" y="1485900"/>
        <a:ext cx="3275967" cy="2228850"/>
      </dsp:txXfrm>
    </dsp:sp>
    <dsp:sp modelId="{B790C91D-4315-4BBE-AAB0-EAA30AD5D1BA}">
      <dsp:nvSpPr>
        <dsp:cNvPr id="0" name=""/>
        <dsp:cNvSpPr/>
      </dsp:nvSpPr>
      <dsp:spPr>
        <a:xfrm>
          <a:off x="3538853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02</a:t>
          </a:r>
        </a:p>
      </dsp:txBody>
      <dsp:txXfrm>
        <a:off x="3538853" y="0"/>
        <a:ext cx="3275967" cy="1485900"/>
      </dsp:txXfrm>
    </dsp:sp>
    <dsp:sp modelId="{CB4FB3E6-C76C-41D8-AF70-F09F8C2F9881}">
      <dsp:nvSpPr>
        <dsp:cNvPr id="0" name=""/>
        <dsp:cNvSpPr/>
      </dsp:nvSpPr>
      <dsp:spPr>
        <a:xfrm>
          <a:off x="7075948" y="0"/>
          <a:ext cx="3275967" cy="37147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00" kern="1200" dirty="0"/>
            <a:t>Menor número de conteúdos para as versões das linguagens e tecnologias utilizadas</a:t>
          </a:r>
          <a:endParaRPr lang="pt-br" sz="1200" kern="1200" dirty="0"/>
        </a:p>
      </dsp:txBody>
      <dsp:txXfrm>
        <a:off x="7075948" y="1485900"/>
        <a:ext cx="3275967" cy="2228850"/>
      </dsp:txXfrm>
    </dsp:sp>
    <dsp:sp modelId="{4B204A9C-06E9-4806-B683-0DDDA8FD2F7C}">
      <dsp:nvSpPr>
        <dsp:cNvPr id="0" name=""/>
        <dsp:cNvSpPr/>
      </dsp:nvSpPr>
      <dsp:spPr>
        <a:xfrm>
          <a:off x="707689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03</a:t>
          </a:r>
        </a:p>
      </dsp:txBody>
      <dsp:txXfrm>
        <a:off x="7076898" y="0"/>
        <a:ext cx="3275967" cy="14859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0" y="0"/>
          <a:ext cx="3275967" cy="3714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Aprendizado de nova tecnologia</a:t>
          </a:r>
          <a:endParaRPr lang="pt-br" sz="1250" kern="1200" dirty="0"/>
        </a:p>
      </dsp:txBody>
      <dsp:txXfrm>
        <a:off x="0" y="1485900"/>
        <a:ext cx="3275967" cy="2228850"/>
      </dsp:txXfrm>
    </dsp:sp>
    <dsp:sp modelId="{BBA91679-4684-4A04-8AEB-03038C78A75C}">
      <dsp:nvSpPr>
        <dsp:cNvPr id="0" name=""/>
        <dsp:cNvSpPr/>
      </dsp:nvSpPr>
      <dsp:spPr>
        <a:xfrm>
          <a:off x="80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01</a:t>
          </a:r>
        </a:p>
      </dsp:txBody>
      <dsp:txXfrm>
        <a:off x="808" y="0"/>
        <a:ext cx="3275967" cy="1485900"/>
      </dsp:txXfrm>
    </dsp:sp>
    <dsp:sp modelId="{CB4FB3E6-C76C-41D8-AF70-F09F8C2F9881}">
      <dsp:nvSpPr>
        <dsp:cNvPr id="0" name=""/>
        <dsp:cNvSpPr/>
      </dsp:nvSpPr>
      <dsp:spPr>
        <a:xfrm>
          <a:off x="3537903" y="0"/>
          <a:ext cx="3275967" cy="37147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00" kern="1200" dirty="0"/>
            <a:t>ORGANIZAÇÃO</a:t>
          </a:r>
          <a:endParaRPr lang="pt-br" sz="1200" kern="1200" dirty="0"/>
        </a:p>
      </dsp:txBody>
      <dsp:txXfrm>
        <a:off x="3537903" y="1485900"/>
        <a:ext cx="3275967" cy="2228850"/>
      </dsp:txXfrm>
    </dsp:sp>
    <dsp:sp modelId="{4B204A9C-06E9-4806-B683-0DDDA8FD2F7C}">
      <dsp:nvSpPr>
        <dsp:cNvPr id="0" name=""/>
        <dsp:cNvSpPr/>
      </dsp:nvSpPr>
      <dsp:spPr>
        <a:xfrm>
          <a:off x="3538853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02</a:t>
          </a:r>
        </a:p>
      </dsp:txBody>
      <dsp:txXfrm>
        <a:off x="3538853" y="0"/>
        <a:ext cx="3275967" cy="1485900"/>
      </dsp:txXfrm>
    </dsp:sp>
    <dsp:sp modelId="{00AE7F27-0E5D-4AFB-ACD6-B5A19E79EA42}">
      <dsp:nvSpPr>
        <dsp:cNvPr id="0" name=""/>
        <dsp:cNvSpPr/>
      </dsp:nvSpPr>
      <dsp:spPr>
        <a:xfrm>
          <a:off x="7076898" y="0"/>
          <a:ext cx="3275967" cy="37147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Gestão de tempo</a:t>
          </a:r>
        </a:p>
      </dsp:txBody>
      <dsp:txXfrm>
        <a:off x="7076898" y="1485900"/>
        <a:ext cx="3275967" cy="2228850"/>
      </dsp:txXfrm>
    </dsp:sp>
    <dsp:sp modelId="{975C752B-C37A-4BA6-A3AE-2202A141404A}">
      <dsp:nvSpPr>
        <dsp:cNvPr id="0" name=""/>
        <dsp:cNvSpPr/>
      </dsp:nvSpPr>
      <dsp:spPr>
        <a:xfrm>
          <a:off x="707689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03</a:t>
          </a:r>
        </a:p>
      </dsp:txBody>
      <dsp:txXfrm>
        <a:off x="7076898" y="0"/>
        <a:ext cx="3275967" cy="14859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0" y="0"/>
          <a:ext cx="3275967" cy="3714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Baixa comunicação com o cliente</a:t>
          </a:r>
          <a:endParaRPr lang="pt-br" sz="1250" kern="1200" dirty="0"/>
        </a:p>
      </dsp:txBody>
      <dsp:txXfrm>
        <a:off x="0" y="1485900"/>
        <a:ext cx="3275967" cy="2228850"/>
      </dsp:txXfrm>
    </dsp:sp>
    <dsp:sp modelId="{BBA91679-4684-4A04-8AEB-03038C78A75C}">
      <dsp:nvSpPr>
        <dsp:cNvPr id="0" name=""/>
        <dsp:cNvSpPr/>
      </dsp:nvSpPr>
      <dsp:spPr>
        <a:xfrm>
          <a:off x="80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rtlCol="0" anchor="ctr" anchorCtr="0">
          <a:noAutofit/>
        </a:bodyPr>
        <a:lstStyle/>
        <a:p>
          <a:pPr marL="0" lvl="0" indent="0" algn="l" defTabSz="2933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01</a:t>
          </a:r>
        </a:p>
      </dsp:txBody>
      <dsp:txXfrm>
        <a:off x="808" y="0"/>
        <a:ext cx="3275967" cy="1485900"/>
      </dsp:txXfrm>
    </dsp:sp>
    <dsp:sp modelId="{47AA7204-6BC4-4FAA-A7E2-EAC9F043ED09}">
      <dsp:nvSpPr>
        <dsp:cNvPr id="0" name=""/>
        <dsp:cNvSpPr/>
      </dsp:nvSpPr>
      <dsp:spPr>
        <a:xfrm>
          <a:off x="3534595" y="0"/>
          <a:ext cx="3275967" cy="37147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555625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50" kern="1200" dirty="0"/>
            <a:t>Não completude de todos os pontos exigidos</a:t>
          </a:r>
          <a:endParaRPr lang="pt-br" sz="1250" kern="1200" dirty="0"/>
        </a:p>
      </dsp:txBody>
      <dsp:txXfrm>
        <a:off x="3534595" y="1485900"/>
        <a:ext cx="3275967" cy="2228850"/>
      </dsp:txXfrm>
    </dsp:sp>
    <dsp:sp modelId="{B790C91D-4315-4BBE-AAB0-EAA30AD5D1BA}">
      <dsp:nvSpPr>
        <dsp:cNvPr id="0" name=""/>
        <dsp:cNvSpPr/>
      </dsp:nvSpPr>
      <dsp:spPr>
        <a:xfrm>
          <a:off x="3538853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02</a:t>
          </a:r>
        </a:p>
      </dsp:txBody>
      <dsp:txXfrm>
        <a:off x="3538853" y="0"/>
        <a:ext cx="3275967" cy="1485900"/>
      </dsp:txXfrm>
    </dsp:sp>
    <dsp:sp modelId="{CB4FB3E6-C76C-41D8-AF70-F09F8C2F9881}">
      <dsp:nvSpPr>
        <dsp:cNvPr id="0" name=""/>
        <dsp:cNvSpPr/>
      </dsp:nvSpPr>
      <dsp:spPr>
        <a:xfrm>
          <a:off x="7075948" y="0"/>
          <a:ext cx="3275967" cy="37147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rtlCol="0" anchor="t" anchorCtr="0">
          <a:noAutofit/>
        </a:bodyPr>
        <a:lstStyle/>
        <a:p>
          <a:pPr marL="0" lvl="0" indent="0" algn="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t-BR" sz="1200" kern="1200" dirty="0"/>
            <a:t>FALTA DE CONHECIMENTO atrasou O DESENVOLVIMENTO</a:t>
          </a:r>
          <a:endParaRPr lang="pt-br" sz="1200" kern="1200" dirty="0"/>
        </a:p>
      </dsp:txBody>
      <dsp:txXfrm>
        <a:off x="7075948" y="1485900"/>
        <a:ext cx="3275967" cy="2228850"/>
      </dsp:txXfrm>
    </dsp:sp>
    <dsp:sp modelId="{4B204A9C-06E9-4806-B683-0DDDA8FD2F7C}">
      <dsp:nvSpPr>
        <dsp:cNvPr id="0" name=""/>
        <dsp:cNvSpPr/>
      </dsp:nvSpPr>
      <dsp:spPr>
        <a:xfrm>
          <a:off x="707689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600" kern="1200"/>
            <a:t>03</a:t>
          </a:r>
        </a:p>
      </dsp:txBody>
      <dsp:txXfrm>
        <a:off x="7076898" y="0"/>
        <a:ext cx="3275967" cy="14859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 rtlCol="0"/>
            <a:lstStyle/>
            <a:p>
              <a:pPr rtl="0"/>
              <a:r>
                <a:t>01</a:t>
              </a:r>
            </a:p>
          </dgm:t>
        </dgm:pt>
        <dgm:pt modelId="201" type="sibTrans" cxnId="5">
          <dgm:prSet phldrT="2"/>
          <dgm:t>
            <a:bodyPr rtlCol="0"/>
            <a:lstStyle/>
            <a:p>
              <a:pPr rtl="0"/>
              <a:r>
                <a:t>02</a:t>
              </a:r>
            </a:p>
          </dgm:t>
        </dgm:pt>
        <dgm:pt modelId="301" type="sibTrans" cxnId="6">
          <dgm:prSet phldrT="3"/>
          <dgm:t>
            <a:bodyPr rtlCol="0"/>
            <a:lstStyle/>
            <a:p>
              <a:pPr rtl="0"/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 rtlCol="0"/>
            <a:lstStyle/>
            <a:p>
              <a:pPr rtl="0"/>
              <a:r>
                <a:t>01</a:t>
              </a:r>
            </a:p>
          </dgm:t>
        </dgm:pt>
        <dgm:pt modelId="201" type="sibTrans" cxnId="5">
          <dgm:prSet phldrT="2"/>
          <dgm:t>
            <a:bodyPr rtlCol="0"/>
            <a:lstStyle/>
            <a:p>
              <a:pPr rtl="0"/>
              <a:r>
                <a:t>02</a:t>
              </a:r>
            </a:p>
          </dgm:t>
        </dgm:pt>
        <dgm:pt modelId="301" type="sibTrans" cxnId="6">
          <dgm:prSet phldrT="3"/>
          <dgm:t>
            <a:bodyPr rtlCol="0"/>
            <a:lstStyle/>
            <a:p>
              <a:pPr rtl="0"/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 rtlCol="0"/>
            <a:lstStyle/>
            <a:p>
              <a:pPr rtl="0"/>
              <a:r>
                <a:t>01</a:t>
              </a:r>
            </a:p>
          </dgm:t>
        </dgm:pt>
        <dgm:pt modelId="201" type="sibTrans" cxnId="5">
          <dgm:prSet phldrT="2"/>
          <dgm:t>
            <a:bodyPr rtlCol="0"/>
            <a:lstStyle/>
            <a:p>
              <a:pPr rtl="0"/>
              <a:r>
                <a:t>02</a:t>
              </a:r>
            </a:p>
          </dgm:t>
        </dgm:pt>
        <dgm:pt modelId="301" type="sibTrans" cxnId="6">
          <dgm:prSet phldrT="3"/>
          <dgm:t>
            <a:bodyPr rtlCol="0"/>
            <a:lstStyle/>
            <a:p>
              <a:pPr rtl="0"/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 rtlCol="0"/>
            <a:lstStyle/>
            <a:p>
              <a:pPr rtl="0"/>
              <a:r>
                <a:t>01</a:t>
              </a:r>
            </a:p>
          </dgm:t>
        </dgm:pt>
        <dgm:pt modelId="201" type="sibTrans" cxnId="5">
          <dgm:prSet phldrT="2"/>
          <dgm:t>
            <a:bodyPr rtlCol="0"/>
            <a:lstStyle/>
            <a:p>
              <a:pPr rtl="0"/>
              <a:r>
                <a:t>02</a:t>
              </a:r>
            </a:p>
          </dgm:t>
        </dgm:pt>
        <dgm:pt modelId="301" type="sibTrans" cxnId="6">
          <dgm:prSet phldrT="3"/>
          <dgm:t>
            <a:bodyPr rtlCol="0"/>
            <a:lstStyle/>
            <a:p>
              <a:pPr rtl="0"/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 rtlCol="0"/>
            <a:lstStyle/>
            <a:p>
              <a:pPr rtl="0"/>
              <a:r>
                <a:t>01</a:t>
              </a:r>
            </a:p>
          </dgm:t>
        </dgm:pt>
        <dgm:pt modelId="201" type="sibTrans" cxnId="5">
          <dgm:prSet phldrT="2"/>
          <dgm:t>
            <a:bodyPr rtlCol="0"/>
            <a:lstStyle/>
            <a:p>
              <a:pPr rtl="0"/>
              <a:r>
                <a:t>02</a:t>
              </a:r>
            </a:p>
          </dgm:t>
        </dgm:pt>
        <dgm:pt modelId="301" type="sibTrans" cxnId="6">
          <dgm:prSet phldrT="3"/>
          <dgm:t>
            <a:bodyPr rtlCol="0"/>
            <a:lstStyle/>
            <a:p>
              <a:pPr rtl="0"/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D2EA776-6486-409F-9E42-BD4FCC6A44A1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E602E8-7778-4840-9C52-CF866E2E76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0039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435DDD2-5AEF-4CE6-93B6-6FB9C678CC40}" type="datetime1">
              <a:rPr lang="pt-BR" smtClean="0"/>
              <a:t>13/08/2021</a:t>
            </a:fld>
            <a:endParaRPr lang="en-US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Clique para editar o texto Mestre</a:t>
            </a:r>
            <a:endParaRPr lang="en-US"/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86D5CD-F53C-40AA-8F25-6C53AFF44EC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9813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0DF503-732B-4721-AC20-D30104D5F450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2780597-7E4C-49B1-8DFA-506BCE34072C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6DF03D-7AFC-47DF-9591-1326FF7AD073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F37908-64F6-4BF1-AEF9-1375A5CF069B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1" name="Caixa de texto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sz="800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3" name="Caixa de texto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EB9173-D618-48E2-BAA6-9B20DA9854D6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dirty="0"/>
              <a:t>Clique para editar o texto 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dirty="0"/>
              <a:t>Clique para editar o texto 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dirty="0"/>
              <a:t>Clique para editar o texto 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656C95-E4AE-4A94-B561-99A0CE0FFCF1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Imagem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Imagem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E37451-1E5D-4C34-A14E-8751AAE8ED71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86FF3C-CA41-4B49-8218-6AF2FC913B34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E96C44-523A-4872-94D5-24CBDA5A9CC6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CCB403-0313-4A5E-8E36-77BFB7215ED9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7F1835-ADE7-4D9D-BC53-5437D497D352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C27969-B261-4FC0-A695-A95DDDE99FA1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Imagem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E1FA99-845B-4C70-A7F6-30DFC6887F18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21B2C5-876A-49CE-ABA3-C1DCCF367A6A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D6572E-AB9B-40B1-9767-99FBEEEC4B22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B8ECB5-1E4B-48B5-BE59-C94C33D986AE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dirty="0"/>
              <a:t>Clique no ícone para adicionar uma imagem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8366F3-1C7E-4E4B-910E-50900CEA2133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/>
              <a:t>Clique para editar o estilo de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F9D740CA-AC13-4698-BFA2-D15C37DF415A}" type="datetime1">
              <a:rPr lang="pt-BR" smtClean="0"/>
              <a:t>13/08/2021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pedia.org/cross-mark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xícara, café, comida e bebida&#10;&#10;Descrição gerada automaticamente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 rtlCol="0">
            <a:normAutofit/>
          </a:bodyPr>
          <a:lstStyle/>
          <a:p>
            <a:pPr rtl="0"/>
            <a:r>
              <a:rPr lang="pt-br" sz="7200" dirty="0"/>
              <a:t>Teste </a:t>
            </a:r>
            <a:r>
              <a:rPr lang="pt-br" sz="7200" dirty="0" err="1"/>
              <a:t>OctoBlue</a:t>
            </a:r>
            <a:endParaRPr lang="pt-br" sz="72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Participante: Erick Matheus Lopes Pacheco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FCBAD9-6742-4539-BB5B-8D877635D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172200"/>
            <a:ext cx="1473200" cy="685800"/>
          </a:xfrm>
        </p:spPr>
        <p:txBody>
          <a:bodyPr>
            <a:normAutofit/>
          </a:bodyPr>
          <a:lstStyle/>
          <a:p>
            <a:r>
              <a:rPr lang="pt-BR" sz="4100" dirty="0"/>
              <a:t>Telas</a:t>
            </a:r>
          </a:p>
        </p:txBody>
      </p:sp>
      <p:pic>
        <p:nvPicPr>
          <p:cNvPr id="5" name="Imagem 4" descr="Tabela&#10;&#10;Descrição gerada automaticamente">
            <a:extLst>
              <a:ext uri="{FF2B5EF4-FFF2-40B4-BE49-F238E27FC236}">
                <a16:creationId xmlns:a16="http://schemas.microsoft.com/office/drawing/2014/main" id="{7340BA02-D931-427F-8709-1A3942260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834" y="2160721"/>
            <a:ext cx="10752329" cy="3365233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B4A08816-7718-4F05-9466-A00436ED1358}"/>
              </a:ext>
            </a:extLst>
          </p:cNvPr>
          <p:cNvSpPr txBox="1">
            <a:spLocks/>
          </p:cNvSpPr>
          <p:nvPr/>
        </p:nvSpPr>
        <p:spPr>
          <a:xfrm>
            <a:off x="1181893" y="571499"/>
            <a:ext cx="9828213" cy="942976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100" dirty="0"/>
              <a:t>Listagem ordenada pelo campo padrão com paginação de 10 elementos por páginas, na 3ª página</a:t>
            </a:r>
          </a:p>
        </p:txBody>
      </p:sp>
    </p:spTree>
    <p:extLst>
      <p:ext uri="{BB962C8B-B14F-4D97-AF65-F5344CB8AC3E}">
        <p14:creationId xmlns:p14="http://schemas.microsoft.com/office/powerpoint/2010/main" val="3556382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abela&#10;&#10;Descrição gerada automaticamente">
            <a:extLst>
              <a:ext uri="{FF2B5EF4-FFF2-40B4-BE49-F238E27FC236}">
                <a16:creationId xmlns:a16="http://schemas.microsoft.com/office/drawing/2014/main" id="{0F60FD73-805F-417D-91A9-EB6DA2A98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058" y="1375103"/>
            <a:ext cx="10377883" cy="4797098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C3C6C3B4-D943-4963-AA65-C7B8886E6B0E}"/>
              </a:ext>
            </a:extLst>
          </p:cNvPr>
          <p:cNvSpPr txBox="1">
            <a:spLocks/>
          </p:cNvSpPr>
          <p:nvPr/>
        </p:nvSpPr>
        <p:spPr>
          <a:xfrm>
            <a:off x="1181892" y="314324"/>
            <a:ext cx="9828213" cy="942976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100" dirty="0"/>
              <a:t>Listagem ordenada ascendente pelo campo ID</a:t>
            </a:r>
          </a:p>
        </p:txBody>
      </p:sp>
    </p:spTree>
    <p:extLst>
      <p:ext uri="{BB962C8B-B14F-4D97-AF65-F5344CB8AC3E}">
        <p14:creationId xmlns:p14="http://schemas.microsoft.com/office/powerpoint/2010/main" val="1777894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1">
            <a:extLst>
              <a:ext uri="{FF2B5EF4-FFF2-40B4-BE49-F238E27FC236}">
                <a16:creationId xmlns:a16="http://schemas.microsoft.com/office/drawing/2014/main" id="{C3C6C3B4-D943-4963-AA65-C7B8886E6B0E}"/>
              </a:ext>
            </a:extLst>
          </p:cNvPr>
          <p:cNvSpPr txBox="1">
            <a:spLocks/>
          </p:cNvSpPr>
          <p:nvPr/>
        </p:nvSpPr>
        <p:spPr>
          <a:xfrm>
            <a:off x="0" y="6129338"/>
            <a:ext cx="2818608" cy="72866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100" dirty="0"/>
              <a:t>Completude</a:t>
            </a:r>
          </a:p>
        </p:txBody>
      </p:sp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9EF0488C-07DB-42E4-98D8-D852B1ED0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313" y="424168"/>
            <a:ext cx="6261893" cy="6009663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1A436F6A-A329-47DE-B4C6-F481068ECB10}"/>
              </a:ext>
            </a:extLst>
          </p:cNvPr>
          <p:cNvSpPr txBox="1">
            <a:spLocks/>
          </p:cNvSpPr>
          <p:nvPr/>
        </p:nvSpPr>
        <p:spPr>
          <a:xfrm>
            <a:off x="9013458" y="424168"/>
            <a:ext cx="348453" cy="29541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600" b="0" i="0" dirty="0">
                <a:solidFill>
                  <a:schemeClr val="tx1"/>
                </a:solidFill>
                <a:effectLst/>
                <a:highlight>
                  <a:srgbClr val="00FF00"/>
                </a:highlight>
                <a:latin typeface="Google Sans"/>
              </a:rPr>
              <a:t>✔️</a:t>
            </a:r>
            <a:endParaRPr lang="pt-BR" sz="4100" dirty="0">
              <a:solidFill>
                <a:schemeClr val="tx1"/>
              </a:solidFill>
              <a:highlight>
                <a:srgbClr val="00FF00"/>
              </a:highlight>
            </a:endParaRP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F51BCD7-3608-4A8C-8B18-9CE601F96DEF}"/>
              </a:ext>
            </a:extLst>
          </p:cNvPr>
          <p:cNvSpPr txBox="1">
            <a:spLocks/>
          </p:cNvSpPr>
          <p:nvPr/>
        </p:nvSpPr>
        <p:spPr>
          <a:xfrm>
            <a:off x="9013458" y="2745002"/>
            <a:ext cx="348453" cy="29541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600" b="0" i="0" dirty="0">
                <a:solidFill>
                  <a:schemeClr val="tx1"/>
                </a:solidFill>
                <a:effectLst/>
                <a:highlight>
                  <a:srgbClr val="00FF00"/>
                </a:highlight>
                <a:latin typeface="Google Sans"/>
              </a:rPr>
              <a:t>✔️</a:t>
            </a:r>
            <a:endParaRPr lang="pt-BR" sz="4100" dirty="0">
              <a:solidFill>
                <a:schemeClr val="tx1"/>
              </a:solidFill>
              <a:highlight>
                <a:srgbClr val="00FF00"/>
              </a:highlight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1EBBDE3B-F4C4-4DEC-8E1A-60732E4CA0D7}"/>
              </a:ext>
            </a:extLst>
          </p:cNvPr>
          <p:cNvSpPr txBox="1">
            <a:spLocks/>
          </p:cNvSpPr>
          <p:nvPr/>
        </p:nvSpPr>
        <p:spPr>
          <a:xfrm>
            <a:off x="9013457" y="6129338"/>
            <a:ext cx="348453" cy="54210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1500" b="0" i="0" strike="noStrike" dirty="0">
                <a:solidFill>
                  <a:schemeClr val="tx1"/>
                </a:solidFill>
                <a:effectLst/>
                <a:highlight>
                  <a:srgbClr val="FF0000"/>
                </a:highlight>
                <a:latin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❌</a:t>
            </a:r>
          </a:p>
          <a:p>
            <a:endParaRPr lang="pt-BR" sz="4100" dirty="0">
              <a:solidFill>
                <a:schemeClr val="tx1"/>
              </a:solidFill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184234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Pontos fortes</a:t>
            </a:r>
          </a:p>
        </p:txBody>
      </p:sp>
      <p:graphicFrame>
        <p:nvGraphicFramePr>
          <p:cNvPr id="4" name="Espaço Reservado para Conteúdo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1443512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8296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Pontos fracos</a:t>
            </a:r>
          </a:p>
        </p:txBody>
      </p:sp>
      <p:graphicFrame>
        <p:nvGraphicFramePr>
          <p:cNvPr id="4" name="Espaço Reservado para Conteúdo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4552963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47522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0" y="404"/>
            <a:ext cx="12190579" cy="685720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 rtlCol="0">
            <a:normAutofit/>
          </a:bodyPr>
          <a:lstStyle/>
          <a:p>
            <a:pPr rtl="0"/>
            <a:r>
              <a:rPr lang="pt-br" sz="7200" dirty="0"/>
              <a:t>Experiência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Como experienciei o desafio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4085242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15A32-1436-4D0A-AABD-71403312A0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5983" y="3033179"/>
            <a:ext cx="9440034" cy="791641"/>
          </a:xfrm>
        </p:spPr>
        <p:txBody>
          <a:bodyPr>
            <a:normAutofit fontScale="90000"/>
          </a:bodyPr>
          <a:lstStyle/>
          <a:p>
            <a:r>
              <a:rPr lang="pt-BR" dirty="0"/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1413675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Situação problema</a:t>
            </a:r>
          </a:p>
        </p:txBody>
      </p:sp>
      <p:graphicFrame>
        <p:nvGraphicFramePr>
          <p:cNvPr id="4" name="Espaço Reservado para Conteúdo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740430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9089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Passos</a:t>
            </a:r>
          </a:p>
        </p:txBody>
      </p:sp>
      <p:graphicFrame>
        <p:nvGraphicFramePr>
          <p:cNvPr id="4" name="Espaço Reservado para Conteúdo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792687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70031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" y="10"/>
            <a:ext cx="12190581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 rtlCol="0">
            <a:normAutofit/>
          </a:bodyPr>
          <a:lstStyle/>
          <a:p>
            <a:pPr rtl="0"/>
            <a:r>
              <a:rPr lang="pt-br" sz="7200" dirty="0"/>
              <a:t>Desenvolvimento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Restrições e detalhes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2458692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Restrições</a:t>
            </a:r>
          </a:p>
        </p:txBody>
      </p:sp>
      <p:graphicFrame>
        <p:nvGraphicFramePr>
          <p:cNvPr id="4" name="Espaço Reservado para Conteúdo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0247916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31203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15A32-1436-4D0A-AABD-71403312A0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Bases para nortear o desenvolvimento</a:t>
            </a: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23BA9DAA-B83F-4A6D-BC73-AB24CE769B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Estudo, organização de tarefas e afins</a:t>
            </a:r>
          </a:p>
        </p:txBody>
      </p:sp>
    </p:spTree>
    <p:extLst>
      <p:ext uri="{BB962C8B-B14F-4D97-AF65-F5344CB8AC3E}">
        <p14:creationId xmlns:p14="http://schemas.microsoft.com/office/powerpoint/2010/main" val="1621599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FCBAD9-6742-4539-BB5B-8D877635D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Estudo de .NET e </a:t>
            </a:r>
            <a:r>
              <a:rPr lang="pt-BR" dirty="0" err="1"/>
              <a:t>AngularJS</a:t>
            </a:r>
            <a:endParaRPr lang="pt-BR" dirty="0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F4C54449-2C89-4501-BB1A-45771A26C3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8537" y="2223067"/>
            <a:ext cx="2411866" cy="2411866"/>
          </a:xfrm>
        </p:spPr>
      </p:pic>
      <p:pic>
        <p:nvPicPr>
          <p:cNvPr id="12" name="Imagem 11" descr="Logotipo&#10;&#10;Descrição gerada automaticamente">
            <a:extLst>
              <a:ext uri="{FF2B5EF4-FFF2-40B4-BE49-F238E27FC236}">
                <a16:creationId xmlns:a16="http://schemas.microsoft.com/office/drawing/2014/main" id="{EFDFD8F4-93F1-444E-BC63-D1529C4A40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270" y="3242915"/>
            <a:ext cx="2631387" cy="278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529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913B3FD6-396C-458A-9C77-80D204319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207" y="1407549"/>
            <a:ext cx="9620938" cy="4940863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978F50CF-3D57-41A0-95CD-8CEBF96DB09C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1257300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dirty="0" err="1"/>
              <a:t>Trello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2268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9" y="404"/>
            <a:ext cx="12190581" cy="685720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 rtlCol="0">
            <a:normAutofit/>
          </a:bodyPr>
          <a:lstStyle/>
          <a:p>
            <a:pPr rtl="0"/>
            <a:r>
              <a:rPr lang="pt-br" sz="7200" dirty="0"/>
              <a:t>Resultados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Telas, pontos fracos e fortes, experiência, etc.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431850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26_TF12214701" id="{5D565F68-5A4C-4385-9096-18BECD4C5627}" vid="{B4809734-240F-4448-8EC4-45DBE2F02D7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{0AE6D97B-12FB-411E-8ED6-B6FC8CF9B480}tf12214701_win32</Template>
  <TotalTime>364</TotalTime>
  <Words>201</Words>
  <Application>Microsoft Office PowerPoint</Application>
  <PresentationFormat>Widescreen</PresentationFormat>
  <Paragraphs>59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2" baseType="lpstr">
      <vt:lpstr>Arial</vt:lpstr>
      <vt:lpstr>Calibri</vt:lpstr>
      <vt:lpstr>Google Sans</vt:lpstr>
      <vt:lpstr>Goudy Old Style</vt:lpstr>
      <vt:lpstr>Wingdings 2</vt:lpstr>
      <vt:lpstr>SlateVTI</vt:lpstr>
      <vt:lpstr>Teste OctoBlue</vt:lpstr>
      <vt:lpstr>Situação problema</vt:lpstr>
      <vt:lpstr>Passos</vt:lpstr>
      <vt:lpstr>Desenvolvimento</vt:lpstr>
      <vt:lpstr>Restrições</vt:lpstr>
      <vt:lpstr>Bases para nortear o desenvolvimento</vt:lpstr>
      <vt:lpstr>Estudo de .NET e AngularJS</vt:lpstr>
      <vt:lpstr>Apresentação do PowerPoint</vt:lpstr>
      <vt:lpstr>Resultados</vt:lpstr>
      <vt:lpstr>Telas</vt:lpstr>
      <vt:lpstr>Apresentação do PowerPoint</vt:lpstr>
      <vt:lpstr>Apresentação do PowerPoint</vt:lpstr>
      <vt:lpstr>Pontos fortes</vt:lpstr>
      <vt:lpstr>Pontos fracos</vt:lpstr>
      <vt:lpstr>Experiência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Desafio MBLabs</dc:title>
  <dc:creator>Erick Matheus Lopes Pacheco</dc:creator>
  <cp:lastModifiedBy>ERICK MATHEUS LOPES PACHECO</cp:lastModifiedBy>
  <cp:revision>86</cp:revision>
  <dcterms:created xsi:type="dcterms:W3CDTF">2020-07-23T18:26:31Z</dcterms:created>
  <dcterms:modified xsi:type="dcterms:W3CDTF">2021-08-13T12:52:53Z</dcterms:modified>
</cp:coreProperties>
</file>

<file path=docProps/thumbnail.jpeg>
</file>